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8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1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6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_rels/presentation.xml.rels" ContentType="application/vnd.openxmlformats-package.relationships+xml"/>
  <Override PartName="/ppt/media/image55.png" ContentType="image/png"/>
  <Override PartName="/ppt/media/image54.png" ContentType="image/png"/>
  <Override PartName="/ppt/media/image56.png" ContentType="image/png"/>
  <Override PartName="/ppt/media/image53.jpeg" ContentType="image/jpeg"/>
  <Override PartName="/ppt/media/image62.png" ContentType="image/png"/>
  <Override PartName="/ppt/media/image52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65.jpeg" ContentType="image/jpeg"/>
  <Override PartName="/ppt/media/image47.png" ContentType="image/png"/>
  <Override PartName="/ppt/media/image58.jpeg" ContentType="image/jpeg"/>
  <Override PartName="/ppt/media/image27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29.png" ContentType="image/png"/>
  <Override PartName="/ppt/media/image42.jpeg" ContentType="image/jpeg"/>
  <Override PartName="/ppt/media/image28.png" ContentType="image/png"/>
  <Override PartName="/ppt/media/image24.png" ContentType="image/png"/>
  <Override PartName="/ppt/media/image63.png" ContentType="image/png"/>
  <Override PartName="/ppt/media/image26.png" ContentType="image/png"/>
  <Override PartName="/ppt/media/image25.png" ContentType="image/png"/>
  <Override PartName="/ppt/media/image64.png" ContentType="image/png"/>
  <Override PartName="/ppt/media/image60.png" ContentType="image/png"/>
  <Override PartName="/ppt/media/image23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40.jpeg" ContentType="image/jpeg"/>
  <Override PartName="/ppt/media/image51.png" ContentType="image/png"/>
  <Override PartName="/ppt/media/image41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73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8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.png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7.png"/><Relationship Id="rId3" Type="http://schemas.openxmlformats.org/officeDocument/2006/relationships/image" Target="../media/image7.png"/><Relationship Id="rId4" Type="http://schemas.openxmlformats.org/officeDocument/2006/relationships/image" Target="../media/image9.png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8.png"/><Relationship Id="rId3" Type="http://schemas.openxmlformats.org/officeDocument/2006/relationships/image" Target="../media/image7.png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8.png"/><Relationship Id="rId3" Type="http://schemas.openxmlformats.org/officeDocument/2006/relationships/image" Target="../media/image7.png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9.png"/><Relationship Id="rId3" Type="http://schemas.openxmlformats.org/officeDocument/2006/relationships/image" Target="../media/image7.png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6.png"/><Relationship Id="rId3" Type="http://schemas.openxmlformats.org/officeDocument/2006/relationships/image" Target="../media/image7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7.png"/><Relationship Id="rId3" Type="http://schemas.openxmlformats.org/officeDocument/2006/relationships/image" Target="../media/image7.png"/><Relationship Id="rId4" Type="http://schemas.openxmlformats.org/officeDocument/2006/relationships/image" Target="../media/image9.png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5.png"/><Relationship Id="rId3" Type="http://schemas.openxmlformats.org/officeDocument/2006/relationships/image" Target="../media/image7.png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6.png"/><Relationship Id="rId3" Type="http://schemas.openxmlformats.org/officeDocument/2006/relationships/image" Target="../media/image7.png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5.png"/><Relationship Id="rId5" Type="http://schemas.openxmlformats.org/officeDocument/2006/relationships/image" Target="../media/image5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5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9.png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9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5.png"/><Relationship Id="rId4" Type="http://schemas.openxmlformats.org/officeDocument/2006/relationships/image" Target="../media/image7.png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5.png"/><Relationship Id="rId4" Type="http://schemas.openxmlformats.org/officeDocument/2006/relationships/image" Target="../media/image5.png"/><Relationship Id="rId5" Type="http://schemas.openxmlformats.org/officeDocument/2006/relationships/image" Target="../media/image7.png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1.png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3.png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.png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7.png"/><Relationship Id="rId4" Type="http://schemas.openxmlformats.org/officeDocument/2006/relationships/image" Target="../media/image9.png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6.png"/><Relationship Id="rId3" Type="http://schemas.openxmlformats.org/officeDocument/2006/relationships/image" Target="../media/image7.png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5.png"/><Relationship Id="rId3" Type="http://schemas.openxmlformats.org/officeDocument/2006/relationships/image" Target="../media/image5.png"/><Relationship Id="rId4" Type="http://schemas.openxmlformats.org/officeDocument/2006/relationships/image" Target="../media/image5.png"/><Relationship Id="rId5" Type="http://schemas.openxmlformats.org/officeDocument/2006/relationships/image" Target="../media/image7.png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5.png"/><Relationship Id="rId3" Type="http://schemas.openxmlformats.org/officeDocument/2006/relationships/image" Target="../media/image5.png"/><Relationship Id="rId4" Type="http://schemas.openxmlformats.org/officeDocument/2006/relationships/image" Target="../media/image7.png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5.png"/><Relationship Id="rId3" Type="http://schemas.openxmlformats.org/officeDocument/2006/relationships/image" Target="../media/image7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37.png"/><Relationship Id="rId3" Type="http://schemas.openxmlformats.org/officeDocument/2006/relationships/image" Target="../media/image7.png"/><Relationship Id="rId4" Type="http://schemas.openxmlformats.org/officeDocument/2006/relationships/image" Target="../media/image9.png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7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" name="Google Shape;246;p25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2" name="Google Shape;247;p2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582E059-78E9-439E-BB72-3261519351D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" name="Google Shape;249;p25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2438280" y="1600200"/>
            <a:ext cx="7314120" cy="365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3" name="Google Shape;337;p32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4" name="Google Shape;338;p3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65" name="PlaceHolder 1"/>
          <p:cNvSpPr>
            <a:spLocks noGrp="1"/>
          </p:cNvSpPr>
          <p:nvPr>
            <p:ph type="sldNum" idx="1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D7C2DA6-1383-4C75-A7CF-2B4C1715E90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6" name="Google Shape;340;p32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7" name="Google Shape;342;p32"/>
          <p:cNvCxnSpPr/>
          <p:nvPr/>
        </p:nvCxnSpPr>
        <p:spPr>
          <a:xfrm>
            <a:off x="7885800" y="4439160"/>
            <a:ext cx="1080" cy="140580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7" name="Google Shape;2092;p121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8" name="PlaceHolder 1"/>
          <p:cNvSpPr>
            <a:spLocks noGrp="1"/>
          </p:cNvSpPr>
          <p:nvPr>
            <p:ph type="body"/>
          </p:nvPr>
        </p:nvSpPr>
        <p:spPr>
          <a:xfrm>
            <a:off x="8669880" y="1849320"/>
            <a:ext cx="2130840" cy="299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9" name="PlaceHolder 2"/>
          <p:cNvSpPr>
            <a:spLocks noGrp="1"/>
          </p:cNvSpPr>
          <p:nvPr>
            <p:ph type="body"/>
          </p:nvPr>
        </p:nvSpPr>
        <p:spPr>
          <a:xfrm>
            <a:off x="5708880" y="1849320"/>
            <a:ext cx="2130840" cy="299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0" name="PlaceHolder 3"/>
          <p:cNvSpPr>
            <a:spLocks noGrp="1"/>
          </p:cNvSpPr>
          <p:nvPr>
            <p:ph type="title"/>
          </p:nvPr>
        </p:nvSpPr>
        <p:spPr>
          <a:xfrm>
            <a:off x="900360" y="1736280"/>
            <a:ext cx="3884760" cy="26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71" name="Google Shape;2096;p12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72" name="Google Shape;2098;p121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373" name="Google Shape;2099;p121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4" name="PlaceHolder 4"/>
          <p:cNvSpPr>
            <a:spLocks noGrp="1"/>
          </p:cNvSpPr>
          <p:nvPr>
            <p:ph type="sldNum" idx="9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E61F88C-4BA1-408D-B517-B200D1C39B7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75" name="Google Shape;2102;p12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7" name="Google Shape;2104;p122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78" name="Google Shape;2105;p122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79" name="Google Shape;2107;p12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80" name="PlaceHolder 1"/>
          <p:cNvSpPr>
            <a:spLocks noGrp="1"/>
          </p:cNvSpPr>
          <p:nvPr>
            <p:ph type="body"/>
          </p:nvPr>
        </p:nvSpPr>
        <p:spPr>
          <a:xfrm>
            <a:off x="900360" y="3109320"/>
            <a:ext cx="5042880" cy="2998800"/>
          </a:xfrm>
          <a:prstGeom prst="rect">
            <a:avLst/>
          </a:prstGeom>
          <a:noFill/>
          <a:ln w="0">
            <a:noFill/>
          </a:ln>
        </p:spPr>
        <p:txBody>
          <a:bodyPr lIns="91440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1" name="PlaceHolder 2"/>
          <p:cNvSpPr>
            <a:spLocks noGrp="1"/>
          </p:cNvSpPr>
          <p:nvPr>
            <p:ph type="title"/>
          </p:nvPr>
        </p:nvSpPr>
        <p:spPr>
          <a:xfrm>
            <a:off x="900360" y="1190880"/>
            <a:ext cx="38847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82" name="Google Shape;2111;p122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3" name="PlaceHolder 3"/>
          <p:cNvSpPr>
            <a:spLocks noGrp="1"/>
          </p:cNvSpPr>
          <p:nvPr>
            <p:ph type="sldNum" idx="9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4B26E53-025E-40D5-9B56-A956FB4C514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84" name="Google Shape;2113;p122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86" name="Google Shape;2115;p123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87" name="Google Shape;2116;p12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88" name="PlaceHolder 1"/>
          <p:cNvSpPr>
            <a:spLocks noGrp="1"/>
          </p:cNvSpPr>
          <p:nvPr>
            <p:ph type="sldNum" idx="10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8185D9F-E88D-4885-B160-3F34D097A97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389" name="Google Shape;2118;p12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0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2" name="Google Shape;1414;p88"/>
          <p:cNvSpPr/>
          <p:nvPr/>
        </p:nvSpPr>
        <p:spPr>
          <a:xfrm>
            <a:off x="-10080" y="0"/>
            <a:ext cx="91620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3" name="Google Shape;1415;p88"/>
          <p:cNvSpPr/>
          <p:nvPr/>
        </p:nvSpPr>
        <p:spPr>
          <a:xfrm>
            <a:off x="4458240" y="0"/>
            <a:ext cx="774288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94" name="Google Shape;1416;p8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1395" name="PlaceHolder 1"/>
          <p:cNvSpPr>
            <a:spLocks noGrp="1"/>
          </p:cNvSpPr>
          <p:nvPr>
            <p:ph type="title"/>
          </p:nvPr>
        </p:nvSpPr>
        <p:spPr>
          <a:xfrm>
            <a:off x="5660640" y="568800"/>
            <a:ext cx="5735160" cy="192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6" name="PlaceHolder 2"/>
          <p:cNvSpPr>
            <a:spLocks noGrp="1"/>
          </p:cNvSpPr>
          <p:nvPr>
            <p:ph type="sldNum" idx="10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9EDA4BE-1E0C-4B58-8137-14BDDA3DF9F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397" name="Google Shape;1421;p88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79320" cy="37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8" name="Google Shape;1422;p88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99" name="Google Shape;1423;p88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080" cy="6856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1" name="Google Shape;1580;p102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02" name="Google Shape;1581;p102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03" name="Google Shape;1582;p10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04" name="PlaceHolder 1"/>
          <p:cNvSpPr>
            <a:spLocks noGrp="1"/>
          </p:cNvSpPr>
          <p:nvPr>
            <p:ph type="body"/>
          </p:nvPr>
        </p:nvSpPr>
        <p:spPr>
          <a:xfrm>
            <a:off x="885240" y="2291040"/>
            <a:ext cx="4936680" cy="372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5" name="PlaceHolder 2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6680" cy="372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6" name="PlaceHolder 3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07" name="Google Shape;1588;p102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8" name="PlaceHolder 4"/>
          <p:cNvSpPr>
            <a:spLocks noGrp="1"/>
          </p:cNvSpPr>
          <p:nvPr>
            <p:ph type="sldNum" idx="10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1E0D4A8-2EE0-4F89-AE41-851EB4ECA4B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09" name="Google Shape;1591;p102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1" name="Google Shape;1425;p89"/>
          <p:cNvSpPr/>
          <p:nvPr/>
        </p:nvSpPr>
        <p:spPr>
          <a:xfrm>
            <a:off x="10080" y="0"/>
            <a:ext cx="87638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2" name="Google Shape;1426;p89"/>
          <p:cNvSpPr/>
          <p:nvPr/>
        </p:nvSpPr>
        <p:spPr>
          <a:xfrm>
            <a:off x="8775000" y="0"/>
            <a:ext cx="3425760" cy="685692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3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3800" cy="210420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14" name="Google Shape;1428;p89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15" name="Google Shape;1429;p89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16" name="PlaceHolder 2"/>
          <p:cNvSpPr>
            <a:spLocks noGrp="1"/>
          </p:cNvSpPr>
          <p:nvPr>
            <p:ph type="sldNum" idx="10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9634D7A-94DF-4BDC-9D78-823F007E491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417" name="Google Shape;1433;p89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8" name="Google Shape;1434;p89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0" name="Google Shape;1436;p90"/>
          <p:cNvSpPr/>
          <p:nvPr/>
        </p:nvSpPr>
        <p:spPr>
          <a:xfrm>
            <a:off x="10080" y="0"/>
            <a:ext cx="87638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1" name="Google Shape;1437;p90"/>
          <p:cNvSpPr/>
          <p:nvPr/>
        </p:nvSpPr>
        <p:spPr>
          <a:xfrm>
            <a:off x="8775000" y="0"/>
            <a:ext cx="3425760" cy="685692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22" name="Google Shape;1438;p90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23" name="Google Shape;1439;p9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24" name="Google Shape;1441;p90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5" name="PlaceHolder 1"/>
          <p:cNvSpPr>
            <a:spLocks noGrp="1"/>
          </p:cNvSpPr>
          <p:nvPr>
            <p:ph type="sldNum" idx="10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8F9029D-AF1C-400C-AC74-AAF3B3B857D8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26" name="Google Shape;1445;p90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8" name="Google Shape;1447;p91"/>
          <p:cNvSpPr/>
          <p:nvPr/>
        </p:nvSpPr>
        <p:spPr>
          <a:xfrm>
            <a:off x="-10080" y="0"/>
            <a:ext cx="916200" cy="685692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9" name="Google Shape;1448;p91"/>
          <p:cNvSpPr/>
          <p:nvPr/>
        </p:nvSpPr>
        <p:spPr>
          <a:xfrm>
            <a:off x="788400" y="0"/>
            <a:ext cx="1141236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0" name="PlaceHolder 1"/>
          <p:cNvSpPr>
            <a:spLocks noGrp="1"/>
          </p:cNvSpPr>
          <p:nvPr>
            <p:ph type="title"/>
          </p:nvPr>
        </p:nvSpPr>
        <p:spPr>
          <a:xfrm>
            <a:off x="2076120" y="1883160"/>
            <a:ext cx="7990920" cy="30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31" name="Google Shape;1450;p91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32" name="Google Shape;1452;p91"/>
          <p:cNvCxnSpPr/>
          <p:nvPr/>
        </p:nvCxnSpPr>
        <p:spPr>
          <a:xfrm>
            <a:off x="2075760" y="1653480"/>
            <a:ext cx="1392120" cy="10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33" name="Google Shape;1453;p91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4" name="Google Shape;1454;p9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5" name="PlaceHolder 2"/>
          <p:cNvSpPr>
            <a:spLocks noGrp="1"/>
          </p:cNvSpPr>
          <p:nvPr>
            <p:ph type="sldNum" idx="10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C29B0BE-D90C-4615-85DE-27D7548A2FE7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7" name="Google Shape;1457;p92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8" name="PlaceHolder 1"/>
          <p:cNvSpPr>
            <a:spLocks noGrp="1"/>
          </p:cNvSpPr>
          <p:nvPr>
            <p:ph type="title"/>
          </p:nvPr>
        </p:nvSpPr>
        <p:spPr>
          <a:xfrm>
            <a:off x="2076120" y="1883160"/>
            <a:ext cx="7990920" cy="30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39" name="Google Shape;1459;p9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40" name="Google Shape;1460;p92"/>
          <p:cNvCxnSpPr/>
          <p:nvPr/>
        </p:nvCxnSpPr>
        <p:spPr>
          <a:xfrm>
            <a:off x="2075760" y="1653480"/>
            <a:ext cx="1392120" cy="10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41" name="Google Shape;1461;p92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42" name="PlaceHolder 2"/>
          <p:cNvSpPr>
            <a:spLocks noGrp="1"/>
          </p:cNvSpPr>
          <p:nvPr>
            <p:ph type="sldNum" idx="10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0E1D8A5-DA60-4CC3-B84F-FDA24B6FB8F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443" name="Google Shape;1464;p92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4" name="Google Shape;1465;p92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6" name="Google Shape;1487;p95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47" name="Google Shape;1489;p95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48" name="Google Shape;1490;p9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49" name="Google Shape;1492;p95"/>
          <p:cNvSpPr/>
          <p:nvPr/>
        </p:nvSpPr>
        <p:spPr>
          <a:xfrm>
            <a:off x="3901680" y="2473560"/>
            <a:ext cx="4388040" cy="270144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0" name="Google Shape;1493;p95"/>
          <p:cNvSpPr/>
          <p:nvPr/>
        </p:nvSpPr>
        <p:spPr>
          <a:xfrm>
            <a:off x="7803000" y="2473560"/>
            <a:ext cx="4388040" cy="270144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1" name="Google Shape;1494;p95"/>
          <p:cNvSpPr/>
          <p:nvPr/>
        </p:nvSpPr>
        <p:spPr>
          <a:xfrm>
            <a:off x="0" y="2473560"/>
            <a:ext cx="4388040" cy="270144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2" name="Google Shape;1495;p95"/>
          <p:cNvSpPr/>
          <p:nvPr/>
        </p:nvSpPr>
        <p:spPr>
          <a:xfrm>
            <a:off x="0" y="2473560"/>
            <a:ext cx="1119600" cy="2701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3" name="Google Shape;1496;p95"/>
          <p:cNvSpPr/>
          <p:nvPr/>
        </p:nvSpPr>
        <p:spPr>
          <a:xfrm>
            <a:off x="11071440" y="2473560"/>
            <a:ext cx="1119600" cy="2701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55" name="Google Shape;1502;p9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6" name="PlaceHolder 2"/>
          <p:cNvSpPr>
            <a:spLocks noGrp="1"/>
          </p:cNvSpPr>
          <p:nvPr>
            <p:ph type="sldNum" idx="10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A0429F5-D184-4B1C-99DB-A3702CE2704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57" name="Google Shape;1504;p95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0" name="Google Shape;166;p18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71" name="Google Shape;167;p1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72" name="PlaceHolder 1"/>
          <p:cNvSpPr>
            <a:spLocks noGrp="1"/>
          </p:cNvSpPr>
          <p:nvPr>
            <p:ph type="sldNum" idx="1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9C97D58-52FF-4071-A291-9ECF50557AA3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3" name="Google Shape;169;p1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9" name="Google Shape;1467;p93"/>
          <p:cNvSpPr/>
          <p:nvPr/>
        </p:nvSpPr>
        <p:spPr>
          <a:xfrm>
            <a:off x="-10080" y="0"/>
            <a:ext cx="91620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0" name="Google Shape;1468;p93"/>
          <p:cNvSpPr/>
          <p:nvPr/>
        </p:nvSpPr>
        <p:spPr>
          <a:xfrm>
            <a:off x="4458240" y="0"/>
            <a:ext cx="774288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1" name="PlaceHolder 1"/>
          <p:cNvSpPr>
            <a:spLocks noGrp="1"/>
          </p:cNvSpPr>
          <p:nvPr>
            <p:ph type="title"/>
          </p:nvPr>
        </p:nvSpPr>
        <p:spPr>
          <a:xfrm>
            <a:off x="5673960" y="1632960"/>
            <a:ext cx="5036400" cy="38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62" name="Google Shape;1470;p9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1463" name="Google Shape;1472;p93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4" name="PlaceHolder 2"/>
          <p:cNvSpPr>
            <a:spLocks noGrp="1"/>
          </p:cNvSpPr>
          <p:nvPr>
            <p:ph type="sldNum" idx="10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0473EAE-DFE3-44EC-BB43-74EEE8627DD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5" name="Google Shape;1474;p93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66" name="Google Shape;1475;p93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080" cy="6856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8" name="Google Shape;1506;p96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9" name="Google Shape;1507;p96"/>
          <p:cNvSpPr/>
          <p:nvPr/>
        </p:nvSpPr>
        <p:spPr>
          <a:xfrm>
            <a:off x="0" y="2473560"/>
            <a:ext cx="6327000" cy="270144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70" name="Google Shape;1508;p96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71" name="Google Shape;1509;p9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472" name="Google Shape;1511;p96"/>
          <p:cNvSpPr/>
          <p:nvPr/>
        </p:nvSpPr>
        <p:spPr>
          <a:xfrm>
            <a:off x="0" y="2473560"/>
            <a:ext cx="1119600" cy="2701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3" name="Google Shape;1512;p96"/>
          <p:cNvSpPr/>
          <p:nvPr/>
        </p:nvSpPr>
        <p:spPr>
          <a:xfrm>
            <a:off x="11071440" y="2473560"/>
            <a:ext cx="1119600" cy="270144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4" name="Google Shape;1513;p96"/>
          <p:cNvSpPr/>
          <p:nvPr/>
        </p:nvSpPr>
        <p:spPr>
          <a:xfrm>
            <a:off x="5863680" y="2473560"/>
            <a:ext cx="6327000" cy="2701440"/>
          </a:xfrm>
          <a:prstGeom prst="chevron">
            <a:avLst>
              <a:gd name="adj" fmla="val 27319"/>
            </a:avLst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76" name="Google Shape;1518;p9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7" name="PlaceHolder 2"/>
          <p:cNvSpPr>
            <a:spLocks noGrp="1"/>
          </p:cNvSpPr>
          <p:nvPr>
            <p:ph type="sldNum" idx="10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466C90A-D0B5-4190-B5D1-6284002176B3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8" name="Google Shape;1521;p96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0" name="Google Shape;1523;p97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81" name="Google Shape;1524;p97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82" name="Google Shape;1525;p9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83" name="Google Shape;1527;p97" descr=""/>
          <p:cNvPicPr/>
          <p:nvPr/>
        </p:nvPicPr>
        <p:blipFill>
          <a:blip r:embed="rId2"/>
          <a:stretch/>
        </p:blipFill>
        <p:spPr>
          <a:xfrm>
            <a:off x="1743480" y="2296440"/>
            <a:ext cx="8703720" cy="324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85" name="Google Shape;1533;p97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6" name="PlaceHolder 2"/>
          <p:cNvSpPr>
            <a:spLocks noGrp="1"/>
          </p:cNvSpPr>
          <p:nvPr>
            <p:ph type="sldNum" idx="11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F83BD08-019E-4C20-8D43-71725E0BD2E4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87" name="Google Shape;1536;p97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9" name="Google Shape;1538;p98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90" name="Google Shape;1540;p98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91" name="Google Shape;1541;p9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492" name="Google Shape;1543;p9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3" name="PlaceHolder 1"/>
          <p:cNvSpPr>
            <a:spLocks noGrp="1"/>
          </p:cNvSpPr>
          <p:nvPr>
            <p:ph type="sldNum" idx="11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49ABD42-D1FD-4229-B666-25DB0D675F3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94" name="Google Shape;1545;p98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6" name="Google Shape;1547;p99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498" name="Google Shape;1550;p99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499" name="Google Shape;1551;p99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00" name="PlaceHolder 2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120" cy="365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01" name="Google Shape;1554;p9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2" name="PlaceHolder 3"/>
          <p:cNvSpPr>
            <a:spLocks noGrp="1"/>
          </p:cNvSpPr>
          <p:nvPr>
            <p:ph type="sldNum" idx="11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DB3CF01-8D27-435B-B30A-B6343D0B8B2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03" name="Google Shape;1557;p99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5" name="Google Shape;1593;p103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06" name="Google Shape;1594;p103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07" name="Google Shape;1595;p10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08" name="PlaceHolder 1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6680" cy="372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9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10" name="Google Shape;1600;p103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1" name="PlaceHolder 3"/>
          <p:cNvSpPr>
            <a:spLocks noGrp="1"/>
          </p:cNvSpPr>
          <p:nvPr>
            <p:ph type="sldNum" idx="11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04B5E1E-6237-482C-B5BA-5DF091425B28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12" name="Google Shape;1603;p103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4" name="Google Shape;1559;p100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15" name="Google Shape;1560;p10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16" name="Google Shape;1561;p100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120" cy="365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19" name="Google Shape;1566;p10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0" name="PlaceHolder 3"/>
          <p:cNvSpPr>
            <a:spLocks noGrp="1"/>
          </p:cNvSpPr>
          <p:nvPr>
            <p:ph type="sldNum" idx="11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2C9387E-4E59-474E-8272-AE44AC1E1CA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21" name="Google Shape;1568;p100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3" name="Google Shape;1393;p86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4" name="PlaceHolder 1"/>
          <p:cNvSpPr>
            <a:spLocks noGrp="1"/>
          </p:cNvSpPr>
          <p:nvPr>
            <p:ph type="title"/>
          </p:nvPr>
        </p:nvSpPr>
        <p:spPr>
          <a:xfrm>
            <a:off x="2084040" y="568800"/>
            <a:ext cx="490392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25" name="Google Shape;1396;p86"/>
          <p:cNvCxnSpPr/>
          <p:nvPr/>
        </p:nvCxnSpPr>
        <p:spPr>
          <a:xfrm flipV="1">
            <a:off x="447480" y="0"/>
            <a:ext cx="1080" cy="22834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26" name="Google Shape;1397;p8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27" name="PlaceHolder 2"/>
          <p:cNvSpPr>
            <a:spLocks noGrp="1"/>
          </p:cNvSpPr>
          <p:nvPr>
            <p:ph type="sldNum" idx="11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ECB8709-2D33-49E5-9697-E89D15D4D33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528" name="Google Shape;1399;p86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79320" cy="37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9" name="Google Shape;1400;p86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1" name="Google Shape;1605;p104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32" name="Google Shape;1607;p10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33" name="Google Shape;1608;p10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34" name="Google Shape;1610;p104"/>
          <p:cNvCxnSpPr/>
          <p:nvPr/>
        </p:nvCxnSpPr>
        <p:spPr>
          <a:xfrm>
            <a:off x="4146120" y="-7200"/>
            <a:ext cx="1080" cy="6873480"/>
          </a:xfrm>
          <a:prstGeom prst="straightConnector1">
            <a:avLst/>
          </a:prstGeom>
          <a:ln w="28575">
            <a:solidFill>
              <a:srgbClr val="ffffff"/>
            </a:solidFill>
            <a:round/>
          </a:ln>
        </p:spPr>
      </p:cxnSp>
      <p:pic>
        <p:nvPicPr>
          <p:cNvPr id="1535" name="Google Shape;1614;p10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6" name="PlaceHolder 1"/>
          <p:cNvSpPr>
            <a:spLocks noGrp="1"/>
          </p:cNvSpPr>
          <p:nvPr>
            <p:ph type="sldNum" idx="11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6D198E5-1410-41B8-8555-35A56FA2E61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7" name="Google Shape;1616;p10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9" name="Google Shape;1618;p105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40" name="Google Shape;1619;p105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41" name="Google Shape;1620;p10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54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43" name="Google Shape;1630;p10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4" name="PlaceHolder 2"/>
          <p:cNvSpPr>
            <a:spLocks noGrp="1"/>
          </p:cNvSpPr>
          <p:nvPr>
            <p:ph type="sldNum" idx="11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0E56D89-1AB6-4574-B632-912227F62F17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45" name="Google Shape;1633;p105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6" name="Google Shape;352;p33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77" name="Google Shape;353;p3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78" name="PlaceHolder 1"/>
          <p:cNvSpPr>
            <a:spLocks noGrp="1"/>
          </p:cNvSpPr>
          <p:nvPr>
            <p:ph type="sldNum" idx="1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9AFA674-887E-4BEA-BB2B-7BE3D8E733C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9" name="Google Shape;355;p3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7" name="Google Shape;1635;p106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48" name="Google Shape;1639;p106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49" name="Google Shape;1640;p10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50" name="Google Shape;1642;p106"/>
          <p:cNvCxnSpPr/>
          <p:nvPr/>
        </p:nvCxnSpPr>
        <p:spPr>
          <a:xfrm>
            <a:off x="4305960" y="2660760"/>
            <a:ext cx="1080" cy="25578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551" name="Google Shape;1643;p106"/>
          <p:cNvCxnSpPr/>
          <p:nvPr/>
        </p:nvCxnSpPr>
        <p:spPr>
          <a:xfrm>
            <a:off x="7885800" y="2660760"/>
            <a:ext cx="1080" cy="25578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55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53" name="Google Shape;1652;p10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4" name="PlaceHolder 2"/>
          <p:cNvSpPr>
            <a:spLocks noGrp="1"/>
          </p:cNvSpPr>
          <p:nvPr>
            <p:ph type="sldNum" idx="11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DE2630E-1BC2-4E7B-8682-0FA3BC4D2013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55" name="Google Shape;1655;p106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7" name="Google Shape;1657;p107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558" name="Google Shape;1660;p107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59" name="Google Shape;1661;p10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560" name="Google Shape;1664;p107"/>
          <p:cNvCxnSpPr/>
          <p:nvPr/>
        </p:nvCxnSpPr>
        <p:spPr>
          <a:xfrm>
            <a:off x="7885800" y="3677040"/>
            <a:ext cx="1080" cy="14058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561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62" name="Google Shape;1671;p10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3" name="PlaceHolder 2"/>
          <p:cNvSpPr>
            <a:spLocks noGrp="1"/>
          </p:cNvSpPr>
          <p:nvPr>
            <p:ph type="sldNum" idx="11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B9CB9C5-01AB-403A-BF55-1ABE550B2B54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64" name="Google Shape;1674;p107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2" name="Google Shape;368;p3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3" name="Google Shape;369;p3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4" name="PlaceHolder 1"/>
          <p:cNvSpPr>
            <a:spLocks noGrp="1"/>
          </p:cNvSpPr>
          <p:nvPr>
            <p:ph type="sldNum" idx="1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41D3C21-C2F0-4368-96C4-037B3FC4884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5" name="Google Shape;371;p3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Google Shape;377;p34"/>
          <p:cNvSpPr/>
          <p:nvPr/>
        </p:nvSpPr>
        <p:spPr>
          <a:xfrm>
            <a:off x="88956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378;p34"/>
          <p:cNvSpPr/>
          <p:nvPr/>
        </p:nvSpPr>
        <p:spPr>
          <a:xfrm>
            <a:off x="88956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Google Shape;379;p34"/>
          <p:cNvSpPr/>
          <p:nvPr/>
        </p:nvSpPr>
        <p:spPr>
          <a:xfrm>
            <a:off x="88956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Google Shape;380;p34"/>
          <p:cNvSpPr/>
          <p:nvPr/>
        </p:nvSpPr>
        <p:spPr>
          <a:xfrm>
            <a:off x="88956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Google Shape;381;p34"/>
          <p:cNvSpPr/>
          <p:nvPr/>
        </p:nvSpPr>
        <p:spPr>
          <a:xfrm>
            <a:off x="88956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Google Shape;382;p34"/>
          <p:cNvSpPr/>
          <p:nvPr/>
        </p:nvSpPr>
        <p:spPr>
          <a:xfrm>
            <a:off x="88956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383;p34"/>
          <p:cNvSpPr/>
          <p:nvPr/>
        </p:nvSpPr>
        <p:spPr>
          <a:xfrm>
            <a:off x="88956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Google Shape;384;p34"/>
          <p:cNvSpPr/>
          <p:nvPr/>
        </p:nvSpPr>
        <p:spPr>
          <a:xfrm>
            <a:off x="88956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385;p34"/>
          <p:cNvSpPr/>
          <p:nvPr/>
        </p:nvSpPr>
        <p:spPr>
          <a:xfrm>
            <a:off x="88956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386;p34"/>
          <p:cNvSpPr/>
          <p:nvPr/>
        </p:nvSpPr>
        <p:spPr>
          <a:xfrm>
            <a:off x="88956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Google Shape;387;p34"/>
          <p:cNvSpPr/>
          <p:nvPr/>
        </p:nvSpPr>
        <p:spPr>
          <a:xfrm>
            <a:off x="158616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388;p34"/>
          <p:cNvSpPr/>
          <p:nvPr/>
        </p:nvSpPr>
        <p:spPr>
          <a:xfrm>
            <a:off x="158616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389;p34"/>
          <p:cNvSpPr/>
          <p:nvPr/>
        </p:nvSpPr>
        <p:spPr>
          <a:xfrm>
            <a:off x="158616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390;p34"/>
          <p:cNvSpPr/>
          <p:nvPr/>
        </p:nvSpPr>
        <p:spPr>
          <a:xfrm>
            <a:off x="158616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391;p34"/>
          <p:cNvSpPr/>
          <p:nvPr/>
        </p:nvSpPr>
        <p:spPr>
          <a:xfrm>
            <a:off x="158616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392;p34"/>
          <p:cNvSpPr/>
          <p:nvPr/>
        </p:nvSpPr>
        <p:spPr>
          <a:xfrm>
            <a:off x="158616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393;p34"/>
          <p:cNvSpPr/>
          <p:nvPr/>
        </p:nvSpPr>
        <p:spPr>
          <a:xfrm>
            <a:off x="158616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394;p34"/>
          <p:cNvSpPr/>
          <p:nvPr/>
        </p:nvSpPr>
        <p:spPr>
          <a:xfrm>
            <a:off x="158616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395;p34"/>
          <p:cNvSpPr/>
          <p:nvPr/>
        </p:nvSpPr>
        <p:spPr>
          <a:xfrm>
            <a:off x="158616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396;p34"/>
          <p:cNvSpPr/>
          <p:nvPr/>
        </p:nvSpPr>
        <p:spPr>
          <a:xfrm>
            <a:off x="158616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397;p34"/>
          <p:cNvSpPr/>
          <p:nvPr/>
        </p:nvSpPr>
        <p:spPr>
          <a:xfrm>
            <a:off x="228240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Google Shape;398;p34"/>
          <p:cNvSpPr/>
          <p:nvPr/>
        </p:nvSpPr>
        <p:spPr>
          <a:xfrm>
            <a:off x="228240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Google Shape;399;p34"/>
          <p:cNvSpPr/>
          <p:nvPr/>
        </p:nvSpPr>
        <p:spPr>
          <a:xfrm>
            <a:off x="228240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400;p34"/>
          <p:cNvSpPr/>
          <p:nvPr/>
        </p:nvSpPr>
        <p:spPr>
          <a:xfrm>
            <a:off x="228240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Google Shape;401;p34"/>
          <p:cNvSpPr/>
          <p:nvPr/>
        </p:nvSpPr>
        <p:spPr>
          <a:xfrm>
            <a:off x="228240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Google Shape;402;p34"/>
          <p:cNvSpPr/>
          <p:nvPr/>
        </p:nvSpPr>
        <p:spPr>
          <a:xfrm>
            <a:off x="228240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Google Shape;403;p34"/>
          <p:cNvSpPr/>
          <p:nvPr/>
        </p:nvSpPr>
        <p:spPr>
          <a:xfrm>
            <a:off x="228240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Google Shape;404;p34"/>
          <p:cNvSpPr/>
          <p:nvPr/>
        </p:nvSpPr>
        <p:spPr>
          <a:xfrm>
            <a:off x="228240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405;p34"/>
          <p:cNvSpPr/>
          <p:nvPr/>
        </p:nvSpPr>
        <p:spPr>
          <a:xfrm>
            <a:off x="228240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Google Shape;406;p34"/>
          <p:cNvSpPr/>
          <p:nvPr/>
        </p:nvSpPr>
        <p:spPr>
          <a:xfrm>
            <a:off x="228240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407;p34"/>
          <p:cNvSpPr/>
          <p:nvPr/>
        </p:nvSpPr>
        <p:spPr>
          <a:xfrm>
            <a:off x="297900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408;p34"/>
          <p:cNvSpPr/>
          <p:nvPr/>
        </p:nvSpPr>
        <p:spPr>
          <a:xfrm>
            <a:off x="297900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409;p34"/>
          <p:cNvSpPr/>
          <p:nvPr/>
        </p:nvSpPr>
        <p:spPr>
          <a:xfrm>
            <a:off x="297900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Google Shape;410;p34"/>
          <p:cNvSpPr/>
          <p:nvPr/>
        </p:nvSpPr>
        <p:spPr>
          <a:xfrm>
            <a:off x="297900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Google Shape;411;p34"/>
          <p:cNvSpPr/>
          <p:nvPr/>
        </p:nvSpPr>
        <p:spPr>
          <a:xfrm>
            <a:off x="297900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Google Shape;412;p34"/>
          <p:cNvSpPr/>
          <p:nvPr/>
        </p:nvSpPr>
        <p:spPr>
          <a:xfrm>
            <a:off x="297900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Google Shape;413;p34"/>
          <p:cNvSpPr/>
          <p:nvPr/>
        </p:nvSpPr>
        <p:spPr>
          <a:xfrm>
            <a:off x="297900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414;p34"/>
          <p:cNvSpPr/>
          <p:nvPr/>
        </p:nvSpPr>
        <p:spPr>
          <a:xfrm>
            <a:off x="297900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Google Shape;415;p34"/>
          <p:cNvSpPr/>
          <p:nvPr/>
        </p:nvSpPr>
        <p:spPr>
          <a:xfrm>
            <a:off x="297900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Google Shape;416;p34"/>
          <p:cNvSpPr/>
          <p:nvPr/>
        </p:nvSpPr>
        <p:spPr>
          <a:xfrm>
            <a:off x="297900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Google Shape;417;p34"/>
          <p:cNvSpPr/>
          <p:nvPr/>
        </p:nvSpPr>
        <p:spPr>
          <a:xfrm>
            <a:off x="367560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Google Shape;418;p34"/>
          <p:cNvSpPr/>
          <p:nvPr/>
        </p:nvSpPr>
        <p:spPr>
          <a:xfrm>
            <a:off x="367560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Google Shape;419;p34"/>
          <p:cNvSpPr/>
          <p:nvPr/>
        </p:nvSpPr>
        <p:spPr>
          <a:xfrm>
            <a:off x="367560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Google Shape;420;p34"/>
          <p:cNvSpPr/>
          <p:nvPr/>
        </p:nvSpPr>
        <p:spPr>
          <a:xfrm>
            <a:off x="367560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Google Shape;421;p34"/>
          <p:cNvSpPr/>
          <p:nvPr/>
        </p:nvSpPr>
        <p:spPr>
          <a:xfrm>
            <a:off x="367560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422;p34"/>
          <p:cNvSpPr/>
          <p:nvPr/>
        </p:nvSpPr>
        <p:spPr>
          <a:xfrm>
            <a:off x="367560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Google Shape;423;p34"/>
          <p:cNvSpPr/>
          <p:nvPr/>
        </p:nvSpPr>
        <p:spPr>
          <a:xfrm>
            <a:off x="367560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Google Shape;424;p34"/>
          <p:cNvSpPr/>
          <p:nvPr/>
        </p:nvSpPr>
        <p:spPr>
          <a:xfrm>
            <a:off x="367560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Google Shape;425;p34"/>
          <p:cNvSpPr/>
          <p:nvPr/>
        </p:nvSpPr>
        <p:spPr>
          <a:xfrm>
            <a:off x="367560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Google Shape;426;p34"/>
          <p:cNvSpPr/>
          <p:nvPr/>
        </p:nvSpPr>
        <p:spPr>
          <a:xfrm>
            <a:off x="367560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427;p34"/>
          <p:cNvSpPr/>
          <p:nvPr/>
        </p:nvSpPr>
        <p:spPr>
          <a:xfrm>
            <a:off x="437184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428;p34"/>
          <p:cNvSpPr/>
          <p:nvPr/>
        </p:nvSpPr>
        <p:spPr>
          <a:xfrm>
            <a:off x="437184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429;p34"/>
          <p:cNvSpPr/>
          <p:nvPr/>
        </p:nvSpPr>
        <p:spPr>
          <a:xfrm>
            <a:off x="437184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Google Shape;430;p34"/>
          <p:cNvSpPr/>
          <p:nvPr/>
        </p:nvSpPr>
        <p:spPr>
          <a:xfrm>
            <a:off x="437184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Google Shape;431;p34"/>
          <p:cNvSpPr/>
          <p:nvPr/>
        </p:nvSpPr>
        <p:spPr>
          <a:xfrm>
            <a:off x="437184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Google Shape;432;p34"/>
          <p:cNvSpPr/>
          <p:nvPr/>
        </p:nvSpPr>
        <p:spPr>
          <a:xfrm>
            <a:off x="437184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Google Shape;433;p34"/>
          <p:cNvSpPr/>
          <p:nvPr/>
        </p:nvSpPr>
        <p:spPr>
          <a:xfrm>
            <a:off x="437184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Google Shape;434;p34"/>
          <p:cNvSpPr/>
          <p:nvPr/>
        </p:nvSpPr>
        <p:spPr>
          <a:xfrm>
            <a:off x="437184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Google Shape;435;p34"/>
          <p:cNvSpPr/>
          <p:nvPr/>
        </p:nvSpPr>
        <p:spPr>
          <a:xfrm>
            <a:off x="437184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Google Shape;436;p34"/>
          <p:cNvSpPr/>
          <p:nvPr/>
        </p:nvSpPr>
        <p:spPr>
          <a:xfrm>
            <a:off x="437184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Google Shape;437;p34"/>
          <p:cNvSpPr/>
          <p:nvPr/>
        </p:nvSpPr>
        <p:spPr>
          <a:xfrm>
            <a:off x="506844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Google Shape;438;p34"/>
          <p:cNvSpPr/>
          <p:nvPr/>
        </p:nvSpPr>
        <p:spPr>
          <a:xfrm>
            <a:off x="506844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Google Shape;439;p34"/>
          <p:cNvSpPr/>
          <p:nvPr/>
        </p:nvSpPr>
        <p:spPr>
          <a:xfrm>
            <a:off x="506844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Google Shape;440;p34"/>
          <p:cNvSpPr/>
          <p:nvPr/>
        </p:nvSpPr>
        <p:spPr>
          <a:xfrm>
            <a:off x="506844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Google Shape;441;p34"/>
          <p:cNvSpPr/>
          <p:nvPr/>
        </p:nvSpPr>
        <p:spPr>
          <a:xfrm>
            <a:off x="506844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442;p34"/>
          <p:cNvSpPr/>
          <p:nvPr/>
        </p:nvSpPr>
        <p:spPr>
          <a:xfrm>
            <a:off x="506844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Google Shape;443;p34"/>
          <p:cNvSpPr/>
          <p:nvPr/>
        </p:nvSpPr>
        <p:spPr>
          <a:xfrm>
            <a:off x="506844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Google Shape;444;p34"/>
          <p:cNvSpPr/>
          <p:nvPr/>
        </p:nvSpPr>
        <p:spPr>
          <a:xfrm>
            <a:off x="506844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Google Shape;445;p34"/>
          <p:cNvSpPr/>
          <p:nvPr/>
        </p:nvSpPr>
        <p:spPr>
          <a:xfrm>
            <a:off x="506844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Google Shape;446;p34"/>
          <p:cNvSpPr/>
          <p:nvPr/>
        </p:nvSpPr>
        <p:spPr>
          <a:xfrm>
            <a:off x="506844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Google Shape;447;p34"/>
          <p:cNvSpPr/>
          <p:nvPr/>
        </p:nvSpPr>
        <p:spPr>
          <a:xfrm>
            <a:off x="576468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Google Shape;448;p34"/>
          <p:cNvSpPr/>
          <p:nvPr/>
        </p:nvSpPr>
        <p:spPr>
          <a:xfrm>
            <a:off x="576468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Google Shape;449;p34"/>
          <p:cNvSpPr/>
          <p:nvPr/>
        </p:nvSpPr>
        <p:spPr>
          <a:xfrm>
            <a:off x="576468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Google Shape;450;p34"/>
          <p:cNvSpPr/>
          <p:nvPr/>
        </p:nvSpPr>
        <p:spPr>
          <a:xfrm>
            <a:off x="576468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Google Shape;451;p34"/>
          <p:cNvSpPr/>
          <p:nvPr/>
        </p:nvSpPr>
        <p:spPr>
          <a:xfrm>
            <a:off x="576468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Google Shape;452;p34"/>
          <p:cNvSpPr/>
          <p:nvPr/>
        </p:nvSpPr>
        <p:spPr>
          <a:xfrm>
            <a:off x="576468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453;p34"/>
          <p:cNvSpPr/>
          <p:nvPr/>
        </p:nvSpPr>
        <p:spPr>
          <a:xfrm>
            <a:off x="576468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Google Shape;454;p34"/>
          <p:cNvSpPr/>
          <p:nvPr/>
        </p:nvSpPr>
        <p:spPr>
          <a:xfrm>
            <a:off x="576468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Google Shape;455;p34"/>
          <p:cNvSpPr/>
          <p:nvPr/>
        </p:nvSpPr>
        <p:spPr>
          <a:xfrm>
            <a:off x="576468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456;p34"/>
          <p:cNvSpPr/>
          <p:nvPr/>
        </p:nvSpPr>
        <p:spPr>
          <a:xfrm>
            <a:off x="576468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Google Shape;457;p34"/>
          <p:cNvSpPr/>
          <p:nvPr/>
        </p:nvSpPr>
        <p:spPr>
          <a:xfrm>
            <a:off x="646128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Google Shape;458;p34"/>
          <p:cNvSpPr/>
          <p:nvPr/>
        </p:nvSpPr>
        <p:spPr>
          <a:xfrm>
            <a:off x="646128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Google Shape;459;p34"/>
          <p:cNvSpPr/>
          <p:nvPr/>
        </p:nvSpPr>
        <p:spPr>
          <a:xfrm>
            <a:off x="646128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Google Shape;460;p34"/>
          <p:cNvSpPr/>
          <p:nvPr/>
        </p:nvSpPr>
        <p:spPr>
          <a:xfrm>
            <a:off x="646128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Google Shape;461;p34"/>
          <p:cNvSpPr/>
          <p:nvPr/>
        </p:nvSpPr>
        <p:spPr>
          <a:xfrm>
            <a:off x="646128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Google Shape;462;p34"/>
          <p:cNvSpPr/>
          <p:nvPr/>
        </p:nvSpPr>
        <p:spPr>
          <a:xfrm>
            <a:off x="646128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Google Shape;463;p34"/>
          <p:cNvSpPr/>
          <p:nvPr/>
        </p:nvSpPr>
        <p:spPr>
          <a:xfrm>
            <a:off x="646128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Google Shape;464;p34"/>
          <p:cNvSpPr/>
          <p:nvPr/>
        </p:nvSpPr>
        <p:spPr>
          <a:xfrm>
            <a:off x="646128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Google Shape;465;p34"/>
          <p:cNvSpPr/>
          <p:nvPr/>
        </p:nvSpPr>
        <p:spPr>
          <a:xfrm>
            <a:off x="646128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Google Shape;466;p34"/>
          <p:cNvSpPr/>
          <p:nvPr/>
        </p:nvSpPr>
        <p:spPr>
          <a:xfrm>
            <a:off x="646128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Google Shape;467;p34"/>
          <p:cNvSpPr/>
          <p:nvPr/>
        </p:nvSpPr>
        <p:spPr>
          <a:xfrm>
            <a:off x="7157880" y="25405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Google Shape;468;p34"/>
          <p:cNvSpPr/>
          <p:nvPr/>
        </p:nvSpPr>
        <p:spPr>
          <a:xfrm>
            <a:off x="7157880" y="2649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Google Shape;469;p34"/>
          <p:cNvSpPr/>
          <p:nvPr/>
        </p:nvSpPr>
        <p:spPr>
          <a:xfrm>
            <a:off x="7157880" y="27576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Google Shape;470;p34"/>
          <p:cNvSpPr/>
          <p:nvPr/>
        </p:nvSpPr>
        <p:spPr>
          <a:xfrm>
            <a:off x="7157880" y="28663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Google Shape;471;p34"/>
          <p:cNvSpPr/>
          <p:nvPr/>
        </p:nvSpPr>
        <p:spPr>
          <a:xfrm>
            <a:off x="7157880" y="29750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Google Shape;472;p34"/>
          <p:cNvSpPr/>
          <p:nvPr/>
        </p:nvSpPr>
        <p:spPr>
          <a:xfrm>
            <a:off x="7157880" y="30834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473;p34"/>
          <p:cNvSpPr/>
          <p:nvPr/>
        </p:nvSpPr>
        <p:spPr>
          <a:xfrm>
            <a:off x="7157880" y="31921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Google Shape;474;p34"/>
          <p:cNvSpPr/>
          <p:nvPr/>
        </p:nvSpPr>
        <p:spPr>
          <a:xfrm>
            <a:off x="7157880" y="33004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Google Shape;475;p34"/>
          <p:cNvSpPr/>
          <p:nvPr/>
        </p:nvSpPr>
        <p:spPr>
          <a:xfrm>
            <a:off x="7157880" y="34092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Google Shape;476;p34"/>
          <p:cNvSpPr/>
          <p:nvPr/>
        </p:nvSpPr>
        <p:spPr>
          <a:xfrm>
            <a:off x="7157880" y="3517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477;p34"/>
          <p:cNvSpPr/>
          <p:nvPr/>
        </p:nvSpPr>
        <p:spPr>
          <a:xfrm>
            <a:off x="88956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Google Shape;478;p34"/>
          <p:cNvSpPr/>
          <p:nvPr/>
        </p:nvSpPr>
        <p:spPr>
          <a:xfrm>
            <a:off x="88956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Google Shape;479;p34"/>
          <p:cNvSpPr/>
          <p:nvPr/>
        </p:nvSpPr>
        <p:spPr>
          <a:xfrm>
            <a:off x="88956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Google Shape;480;p34"/>
          <p:cNvSpPr/>
          <p:nvPr/>
        </p:nvSpPr>
        <p:spPr>
          <a:xfrm>
            <a:off x="88956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Google Shape;481;p34"/>
          <p:cNvSpPr/>
          <p:nvPr/>
        </p:nvSpPr>
        <p:spPr>
          <a:xfrm>
            <a:off x="88956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482;p34"/>
          <p:cNvSpPr/>
          <p:nvPr/>
        </p:nvSpPr>
        <p:spPr>
          <a:xfrm>
            <a:off x="88956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483;p34"/>
          <p:cNvSpPr/>
          <p:nvPr/>
        </p:nvSpPr>
        <p:spPr>
          <a:xfrm>
            <a:off x="88956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Google Shape;484;p34"/>
          <p:cNvSpPr/>
          <p:nvPr/>
        </p:nvSpPr>
        <p:spPr>
          <a:xfrm>
            <a:off x="88956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Google Shape;485;p34"/>
          <p:cNvSpPr/>
          <p:nvPr/>
        </p:nvSpPr>
        <p:spPr>
          <a:xfrm>
            <a:off x="88956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Google Shape;486;p34"/>
          <p:cNvSpPr/>
          <p:nvPr/>
        </p:nvSpPr>
        <p:spPr>
          <a:xfrm>
            <a:off x="88956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Google Shape;487;p34"/>
          <p:cNvSpPr/>
          <p:nvPr/>
        </p:nvSpPr>
        <p:spPr>
          <a:xfrm>
            <a:off x="158616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Google Shape;488;p34"/>
          <p:cNvSpPr/>
          <p:nvPr/>
        </p:nvSpPr>
        <p:spPr>
          <a:xfrm>
            <a:off x="158616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489;p34"/>
          <p:cNvSpPr/>
          <p:nvPr/>
        </p:nvSpPr>
        <p:spPr>
          <a:xfrm>
            <a:off x="158616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490;p34"/>
          <p:cNvSpPr/>
          <p:nvPr/>
        </p:nvSpPr>
        <p:spPr>
          <a:xfrm>
            <a:off x="158616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491;p34"/>
          <p:cNvSpPr/>
          <p:nvPr/>
        </p:nvSpPr>
        <p:spPr>
          <a:xfrm>
            <a:off x="158616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492;p34"/>
          <p:cNvSpPr/>
          <p:nvPr/>
        </p:nvSpPr>
        <p:spPr>
          <a:xfrm>
            <a:off x="158616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493;p34"/>
          <p:cNvSpPr/>
          <p:nvPr/>
        </p:nvSpPr>
        <p:spPr>
          <a:xfrm>
            <a:off x="158616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494;p34"/>
          <p:cNvSpPr/>
          <p:nvPr/>
        </p:nvSpPr>
        <p:spPr>
          <a:xfrm>
            <a:off x="158616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Google Shape;495;p34"/>
          <p:cNvSpPr/>
          <p:nvPr/>
        </p:nvSpPr>
        <p:spPr>
          <a:xfrm>
            <a:off x="158616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Google Shape;496;p34"/>
          <p:cNvSpPr/>
          <p:nvPr/>
        </p:nvSpPr>
        <p:spPr>
          <a:xfrm>
            <a:off x="158616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Google Shape;497;p34"/>
          <p:cNvSpPr/>
          <p:nvPr/>
        </p:nvSpPr>
        <p:spPr>
          <a:xfrm>
            <a:off x="228240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Google Shape;498;p34"/>
          <p:cNvSpPr/>
          <p:nvPr/>
        </p:nvSpPr>
        <p:spPr>
          <a:xfrm>
            <a:off x="228240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Google Shape;499;p34"/>
          <p:cNvSpPr/>
          <p:nvPr/>
        </p:nvSpPr>
        <p:spPr>
          <a:xfrm>
            <a:off x="228240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Google Shape;500;p34"/>
          <p:cNvSpPr/>
          <p:nvPr/>
        </p:nvSpPr>
        <p:spPr>
          <a:xfrm>
            <a:off x="228240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Google Shape;501;p34"/>
          <p:cNvSpPr/>
          <p:nvPr/>
        </p:nvSpPr>
        <p:spPr>
          <a:xfrm>
            <a:off x="228240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Google Shape;502;p34"/>
          <p:cNvSpPr/>
          <p:nvPr/>
        </p:nvSpPr>
        <p:spPr>
          <a:xfrm>
            <a:off x="228240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Google Shape;503;p34"/>
          <p:cNvSpPr/>
          <p:nvPr/>
        </p:nvSpPr>
        <p:spPr>
          <a:xfrm>
            <a:off x="228240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Google Shape;504;p34"/>
          <p:cNvSpPr/>
          <p:nvPr/>
        </p:nvSpPr>
        <p:spPr>
          <a:xfrm>
            <a:off x="228240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Google Shape;505;p34"/>
          <p:cNvSpPr/>
          <p:nvPr/>
        </p:nvSpPr>
        <p:spPr>
          <a:xfrm>
            <a:off x="228240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Google Shape;506;p34"/>
          <p:cNvSpPr/>
          <p:nvPr/>
        </p:nvSpPr>
        <p:spPr>
          <a:xfrm>
            <a:off x="228240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Google Shape;507;p34"/>
          <p:cNvSpPr/>
          <p:nvPr/>
        </p:nvSpPr>
        <p:spPr>
          <a:xfrm>
            <a:off x="297900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Google Shape;508;p34"/>
          <p:cNvSpPr/>
          <p:nvPr/>
        </p:nvSpPr>
        <p:spPr>
          <a:xfrm>
            <a:off x="297900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Google Shape;509;p34"/>
          <p:cNvSpPr/>
          <p:nvPr/>
        </p:nvSpPr>
        <p:spPr>
          <a:xfrm>
            <a:off x="297900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Google Shape;510;p34"/>
          <p:cNvSpPr/>
          <p:nvPr/>
        </p:nvSpPr>
        <p:spPr>
          <a:xfrm>
            <a:off x="297900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Google Shape;511;p34"/>
          <p:cNvSpPr/>
          <p:nvPr/>
        </p:nvSpPr>
        <p:spPr>
          <a:xfrm>
            <a:off x="297900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Google Shape;512;p34"/>
          <p:cNvSpPr/>
          <p:nvPr/>
        </p:nvSpPr>
        <p:spPr>
          <a:xfrm>
            <a:off x="297900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513;p34"/>
          <p:cNvSpPr/>
          <p:nvPr/>
        </p:nvSpPr>
        <p:spPr>
          <a:xfrm>
            <a:off x="297900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Google Shape;514;p34"/>
          <p:cNvSpPr/>
          <p:nvPr/>
        </p:nvSpPr>
        <p:spPr>
          <a:xfrm>
            <a:off x="297900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Google Shape;515;p34"/>
          <p:cNvSpPr/>
          <p:nvPr/>
        </p:nvSpPr>
        <p:spPr>
          <a:xfrm>
            <a:off x="297900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Google Shape;516;p34"/>
          <p:cNvSpPr/>
          <p:nvPr/>
        </p:nvSpPr>
        <p:spPr>
          <a:xfrm>
            <a:off x="297900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Google Shape;517;p34"/>
          <p:cNvSpPr/>
          <p:nvPr/>
        </p:nvSpPr>
        <p:spPr>
          <a:xfrm>
            <a:off x="367560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Google Shape;518;p34"/>
          <p:cNvSpPr/>
          <p:nvPr/>
        </p:nvSpPr>
        <p:spPr>
          <a:xfrm>
            <a:off x="367560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Google Shape;519;p34"/>
          <p:cNvSpPr/>
          <p:nvPr/>
        </p:nvSpPr>
        <p:spPr>
          <a:xfrm>
            <a:off x="367560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Google Shape;520;p34"/>
          <p:cNvSpPr/>
          <p:nvPr/>
        </p:nvSpPr>
        <p:spPr>
          <a:xfrm>
            <a:off x="367560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Google Shape;521;p34"/>
          <p:cNvSpPr/>
          <p:nvPr/>
        </p:nvSpPr>
        <p:spPr>
          <a:xfrm>
            <a:off x="367560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Google Shape;522;p34"/>
          <p:cNvSpPr/>
          <p:nvPr/>
        </p:nvSpPr>
        <p:spPr>
          <a:xfrm>
            <a:off x="367560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523;p34"/>
          <p:cNvSpPr/>
          <p:nvPr/>
        </p:nvSpPr>
        <p:spPr>
          <a:xfrm>
            <a:off x="367560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Google Shape;524;p34"/>
          <p:cNvSpPr/>
          <p:nvPr/>
        </p:nvSpPr>
        <p:spPr>
          <a:xfrm>
            <a:off x="367560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Google Shape;525;p34"/>
          <p:cNvSpPr/>
          <p:nvPr/>
        </p:nvSpPr>
        <p:spPr>
          <a:xfrm>
            <a:off x="367560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Google Shape;526;p34"/>
          <p:cNvSpPr/>
          <p:nvPr/>
        </p:nvSpPr>
        <p:spPr>
          <a:xfrm>
            <a:off x="367560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Google Shape;527;p34"/>
          <p:cNvSpPr/>
          <p:nvPr/>
        </p:nvSpPr>
        <p:spPr>
          <a:xfrm>
            <a:off x="437184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Google Shape;528;p34"/>
          <p:cNvSpPr/>
          <p:nvPr/>
        </p:nvSpPr>
        <p:spPr>
          <a:xfrm>
            <a:off x="437184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Google Shape;529;p34"/>
          <p:cNvSpPr/>
          <p:nvPr/>
        </p:nvSpPr>
        <p:spPr>
          <a:xfrm>
            <a:off x="437184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Google Shape;530;p34"/>
          <p:cNvSpPr/>
          <p:nvPr/>
        </p:nvSpPr>
        <p:spPr>
          <a:xfrm>
            <a:off x="437184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Google Shape;531;p34"/>
          <p:cNvSpPr/>
          <p:nvPr/>
        </p:nvSpPr>
        <p:spPr>
          <a:xfrm>
            <a:off x="437184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Google Shape;532;p34"/>
          <p:cNvSpPr/>
          <p:nvPr/>
        </p:nvSpPr>
        <p:spPr>
          <a:xfrm>
            <a:off x="437184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Google Shape;533;p34"/>
          <p:cNvSpPr/>
          <p:nvPr/>
        </p:nvSpPr>
        <p:spPr>
          <a:xfrm>
            <a:off x="437184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534;p34"/>
          <p:cNvSpPr/>
          <p:nvPr/>
        </p:nvSpPr>
        <p:spPr>
          <a:xfrm>
            <a:off x="437184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535;p34"/>
          <p:cNvSpPr/>
          <p:nvPr/>
        </p:nvSpPr>
        <p:spPr>
          <a:xfrm>
            <a:off x="437184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Google Shape;536;p34"/>
          <p:cNvSpPr/>
          <p:nvPr/>
        </p:nvSpPr>
        <p:spPr>
          <a:xfrm>
            <a:off x="437184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Google Shape;537;p34"/>
          <p:cNvSpPr/>
          <p:nvPr/>
        </p:nvSpPr>
        <p:spPr>
          <a:xfrm>
            <a:off x="506844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Google Shape;538;p34"/>
          <p:cNvSpPr/>
          <p:nvPr/>
        </p:nvSpPr>
        <p:spPr>
          <a:xfrm>
            <a:off x="506844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Google Shape;539;p34"/>
          <p:cNvSpPr/>
          <p:nvPr/>
        </p:nvSpPr>
        <p:spPr>
          <a:xfrm>
            <a:off x="506844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Google Shape;540;p34"/>
          <p:cNvSpPr/>
          <p:nvPr/>
        </p:nvSpPr>
        <p:spPr>
          <a:xfrm>
            <a:off x="506844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Google Shape;541;p34"/>
          <p:cNvSpPr/>
          <p:nvPr/>
        </p:nvSpPr>
        <p:spPr>
          <a:xfrm>
            <a:off x="506844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Google Shape;542;p34"/>
          <p:cNvSpPr/>
          <p:nvPr/>
        </p:nvSpPr>
        <p:spPr>
          <a:xfrm>
            <a:off x="506844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Google Shape;543;p34"/>
          <p:cNvSpPr/>
          <p:nvPr/>
        </p:nvSpPr>
        <p:spPr>
          <a:xfrm>
            <a:off x="506844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Google Shape;544;p34"/>
          <p:cNvSpPr/>
          <p:nvPr/>
        </p:nvSpPr>
        <p:spPr>
          <a:xfrm>
            <a:off x="506844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Google Shape;545;p34"/>
          <p:cNvSpPr/>
          <p:nvPr/>
        </p:nvSpPr>
        <p:spPr>
          <a:xfrm>
            <a:off x="506844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Google Shape;546;p34"/>
          <p:cNvSpPr/>
          <p:nvPr/>
        </p:nvSpPr>
        <p:spPr>
          <a:xfrm>
            <a:off x="506844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Google Shape;547;p34"/>
          <p:cNvSpPr/>
          <p:nvPr/>
        </p:nvSpPr>
        <p:spPr>
          <a:xfrm>
            <a:off x="576468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Google Shape;548;p34"/>
          <p:cNvSpPr/>
          <p:nvPr/>
        </p:nvSpPr>
        <p:spPr>
          <a:xfrm>
            <a:off x="576468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Google Shape;549;p34"/>
          <p:cNvSpPr/>
          <p:nvPr/>
        </p:nvSpPr>
        <p:spPr>
          <a:xfrm>
            <a:off x="576468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Google Shape;550;p34"/>
          <p:cNvSpPr/>
          <p:nvPr/>
        </p:nvSpPr>
        <p:spPr>
          <a:xfrm>
            <a:off x="576468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Google Shape;551;p34"/>
          <p:cNvSpPr/>
          <p:nvPr/>
        </p:nvSpPr>
        <p:spPr>
          <a:xfrm>
            <a:off x="576468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Google Shape;552;p34"/>
          <p:cNvSpPr/>
          <p:nvPr/>
        </p:nvSpPr>
        <p:spPr>
          <a:xfrm>
            <a:off x="576468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Google Shape;553;p34"/>
          <p:cNvSpPr/>
          <p:nvPr/>
        </p:nvSpPr>
        <p:spPr>
          <a:xfrm>
            <a:off x="576468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554;p34"/>
          <p:cNvSpPr/>
          <p:nvPr/>
        </p:nvSpPr>
        <p:spPr>
          <a:xfrm>
            <a:off x="576468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Google Shape;555;p34"/>
          <p:cNvSpPr/>
          <p:nvPr/>
        </p:nvSpPr>
        <p:spPr>
          <a:xfrm>
            <a:off x="576468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Google Shape;556;p34"/>
          <p:cNvSpPr/>
          <p:nvPr/>
        </p:nvSpPr>
        <p:spPr>
          <a:xfrm>
            <a:off x="576468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557;p34"/>
          <p:cNvSpPr/>
          <p:nvPr/>
        </p:nvSpPr>
        <p:spPr>
          <a:xfrm>
            <a:off x="646128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558;p34"/>
          <p:cNvSpPr/>
          <p:nvPr/>
        </p:nvSpPr>
        <p:spPr>
          <a:xfrm>
            <a:off x="646128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559;p34"/>
          <p:cNvSpPr/>
          <p:nvPr/>
        </p:nvSpPr>
        <p:spPr>
          <a:xfrm>
            <a:off x="646128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Google Shape;560;p34"/>
          <p:cNvSpPr/>
          <p:nvPr/>
        </p:nvSpPr>
        <p:spPr>
          <a:xfrm>
            <a:off x="646128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Google Shape;561;p34"/>
          <p:cNvSpPr/>
          <p:nvPr/>
        </p:nvSpPr>
        <p:spPr>
          <a:xfrm>
            <a:off x="646128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Google Shape;562;p34"/>
          <p:cNvSpPr/>
          <p:nvPr/>
        </p:nvSpPr>
        <p:spPr>
          <a:xfrm>
            <a:off x="646128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563;p34"/>
          <p:cNvSpPr/>
          <p:nvPr/>
        </p:nvSpPr>
        <p:spPr>
          <a:xfrm>
            <a:off x="646128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564;p34"/>
          <p:cNvSpPr/>
          <p:nvPr/>
        </p:nvSpPr>
        <p:spPr>
          <a:xfrm>
            <a:off x="646128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565;p34"/>
          <p:cNvSpPr/>
          <p:nvPr/>
        </p:nvSpPr>
        <p:spPr>
          <a:xfrm>
            <a:off x="646128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566;p34"/>
          <p:cNvSpPr/>
          <p:nvPr/>
        </p:nvSpPr>
        <p:spPr>
          <a:xfrm>
            <a:off x="646128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567;p34"/>
          <p:cNvSpPr/>
          <p:nvPr/>
        </p:nvSpPr>
        <p:spPr>
          <a:xfrm>
            <a:off x="7157880" y="431892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Google Shape;568;p34"/>
          <p:cNvSpPr/>
          <p:nvPr/>
        </p:nvSpPr>
        <p:spPr>
          <a:xfrm>
            <a:off x="7157880" y="44272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Google Shape;569;p34"/>
          <p:cNvSpPr/>
          <p:nvPr/>
        </p:nvSpPr>
        <p:spPr>
          <a:xfrm>
            <a:off x="7157880" y="45360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Google Shape;570;p34"/>
          <p:cNvSpPr/>
          <p:nvPr/>
        </p:nvSpPr>
        <p:spPr>
          <a:xfrm>
            <a:off x="7157880" y="46443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" name="Google Shape;571;p34"/>
          <p:cNvSpPr/>
          <p:nvPr/>
        </p:nvSpPr>
        <p:spPr>
          <a:xfrm>
            <a:off x="7157880" y="47530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Google Shape;572;p34"/>
          <p:cNvSpPr/>
          <p:nvPr/>
        </p:nvSpPr>
        <p:spPr>
          <a:xfrm>
            <a:off x="7157880" y="486180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Google Shape;573;p34"/>
          <p:cNvSpPr/>
          <p:nvPr/>
        </p:nvSpPr>
        <p:spPr>
          <a:xfrm>
            <a:off x="7157880" y="49701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Google Shape;574;p34"/>
          <p:cNvSpPr/>
          <p:nvPr/>
        </p:nvSpPr>
        <p:spPr>
          <a:xfrm>
            <a:off x="7157880" y="507888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Google Shape;575;p34"/>
          <p:cNvSpPr/>
          <p:nvPr/>
        </p:nvSpPr>
        <p:spPr>
          <a:xfrm>
            <a:off x="7157880" y="518724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Google Shape;576;p34"/>
          <p:cNvSpPr/>
          <p:nvPr/>
        </p:nvSpPr>
        <p:spPr>
          <a:xfrm>
            <a:off x="7157880" y="5295960"/>
            <a:ext cx="573480" cy="3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88" name="Google Shape;581;p35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289" name="Google Shape;582;p3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290" name="PlaceHolder 1"/>
          <p:cNvSpPr>
            <a:spLocks noGrp="1"/>
          </p:cNvSpPr>
          <p:nvPr>
            <p:ph type="sldNum" idx="1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B075DCC-DA7D-4D0F-8218-28517B06BD9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91" name="Google Shape;584;p35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92" name="Google Shape;586;p35"/>
          <p:cNvCxnSpPr/>
          <p:nvPr/>
        </p:nvCxnSpPr>
        <p:spPr>
          <a:xfrm>
            <a:off x="4307400" y="2776680"/>
            <a:ext cx="1080" cy="230364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293" name="Google Shape;587;p35"/>
          <p:cNvCxnSpPr/>
          <p:nvPr/>
        </p:nvCxnSpPr>
        <p:spPr>
          <a:xfrm>
            <a:off x="7890480" y="2776680"/>
            <a:ext cx="1080" cy="230364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pic>
        <p:nvPicPr>
          <p:cNvPr id="294" name="Google Shape;594;p35" descr=""/>
          <p:cNvPicPr/>
          <p:nvPr/>
        </p:nvPicPr>
        <p:blipFill>
          <a:blip r:embed="rId3"/>
          <a:stretch/>
        </p:blipFill>
        <p:spPr>
          <a:xfrm>
            <a:off x="1044720" y="2217240"/>
            <a:ext cx="552240" cy="55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5" name="Google Shape;595;p35" descr=""/>
          <p:cNvPicPr/>
          <p:nvPr/>
        </p:nvPicPr>
        <p:blipFill>
          <a:blip r:embed="rId4"/>
          <a:stretch/>
        </p:blipFill>
        <p:spPr>
          <a:xfrm>
            <a:off x="4627800" y="2217240"/>
            <a:ext cx="552240" cy="55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6" name="Google Shape;596;p35" descr=""/>
          <p:cNvPicPr/>
          <p:nvPr/>
        </p:nvPicPr>
        <p:blipFill>
          <a:blip r:embed="rId5"/>
          <a:stretch/>
        </p:blipFill>
        <p:spPr>
          <a:xfrm>
            <a:off x="8210880" y="2217240"/>
            <a:ext cx="552240" cy="55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Google Shape;103;p11"/>
          <p:cNvSpPr/>
          <p:nvPr/>
        </p:nvSpPr>
        <p:spPr>
          <a:xfrm>
            <a:off x="8785080" y="0"/>
            <a:ext cx="340560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3800" cy="210420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01" name="Google Shape;105;p11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02" name="Google Shape;106;p1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303" name="Google Shape;109;p11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4" name="PlaceHolder 2"/>
          <p:cNvSpPr>
            <a:spLocks noGrp="1"/>
          </p:cNvSpPr>
          <p:nvPr>
            <p:ph type="sldNum" idx="1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FF2EC5F-D6CB-4BB9-891F-558D2F08289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5" name="Google Shape;111;p1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07" name="Google Shape;601;p36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08" name="Google Shape;602;p3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09" name="PlaceHolder 1"/>
          <p:cNvSpPr>
            <a:spLocks noGrp="1"/>
          </p:cNvSpPr>
          <p:nvPr>
            <p:ph type="sldNum" idx="1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B750018-1768-4063-86D9-2E406C051F5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10" name="Google Shape;604;p36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11" name="Google Shape;606;p36"/>
          <p:cNvCxnSpPr/>
          <p:nvPr/>
        </p:nvCxnSpPr>
        <p:spPr>
          <a:xfrm>
            <a:off x="6098760" y="2796120"/>
            <a:ext cx="1080" cy="292464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pic>
        <p:nvPicPr>
          <p:cNvPr id="312" name="Google Shape;611;p36" descr=""/>
          <p:cNvPicPr/>
          <p:nvPr/>
        </p:nvPicPr>
        <p:blipFill>
          <a:blip r:embed="rId3"/>
          <a:stretch/>
        </p:blipFill>
        <p:spPr>
          <a:xfrm>
            <a:off x="1227240" y="2044800"/>
            <a:ext cx="730800" cy="73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Google Shape;612;p36" descr=""/>
          <p:cNvPicPr/>
          <p:nvPr/>
        </p:nvPicPr>
        <p:blipFill>
          <a:blip r:embed="rId4"/>
          <a:stretch/>
        </p:blipFill>
        <p:spPr>
          <a:xfrm>
            <a:off x="6413400" y="2044800"/>
            <a:ext cx="730800" cy="73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4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16" name="Google Shape;618;p37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17" name="Google Shape;619;p3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18" name="PlaceHolder 1"/>
          <p:cNvSpPr>
            <a:spLocks noGrp="1"/>
          </p:cNvSpPr>
          <p:nvPr>
            <p:ph type="sldNum" idx="1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6080A6-79FB-4B1E-BA56-2A1C186DA62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19" name="Google Shape;621;p3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0" name="PlaceHolder 2"/>
          <p:cNvSpPr>
            <a:spLocks noGrp="1"/>
          </p:cNvSpPr>
          <p:nvPr>
            <p:ph type="title"/>
          </p:nvPr>
        </p:nvSpPr>
        <p:spPr>
          <a:xfrm>
            <a:off x="4465440" y="1455480"/>
            <a:ext cx="6723720" cy="31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1" name="Google Shape;625;p37" descr=""/>
          <p:cNvPicPr/>
          <p:nvPr/>
        </p:nvPicPr>
        <p:blipFill>
          <a:blip r:embed="rId3"/>
          <a:stretch/>
        </p:blipFill>
        <p:spPr>
          <a:xfrm>
            <a:off x="3419280" y="1298520"/>
            <a:ext cx="730800" cy="730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23" name="Google Shape;627;p38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24" name="Google Shape;628;p3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25" name="PlaceHolder 1"/>
          <p:cNvSpPr>
            <a:spLocks noGrp="1"/>
          </p:cNvSpPr>
          <p:nvPr>
            <p:ph type="sldNum" idx="1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2CCBD97-63E5-45E7-B0C9-1C3CFBB1123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26" name="Google Shape;630;p3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29" name="Google Shape;644;p39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30" name="Google Shape;645;p39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31" name="PlaceHolder 1"/>
          <p:cNvSpPr>
            <a:spLocks noGrp="1"/>
          </p:cNvSpPr>
          <p:nvPr>
            <p:ph type="sldNum" idx="1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2A4D836-7D88-496E-B15E-1DCF85313E7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32" name="Google Shape;647;p3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33" name="Google Shape;649;p39"/>
          <p:cNvCxnSpPr/>
          <p:nvPr/>
        </p:nvCxnSpPr>
        <p:spPr>
          <a:xfrm>
            <a:off x="3416400" y="3677760"/>
            <a:ext cx="1080" cy="152892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334" name="Google Shape;650;p39"/>
          <p:cNvCxnSpPr/>
          <p:nvPr/>
        </p:nvCxnSpPr>
        <p:spPr>
          <a:xfrm>
            <a:off x="6095880" y="3677760"/>
            <a:ext cx="1080" cy="152892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335" name="Google Shape;651;p39"/>
          <p:cNvCxnSpPr/>
          <p:nvPr/>
        </p:nvCxnSpPr>
        <p:spPr>
          <a:xfrm>
            <a:off x="8775360" y="3677760"/>
            <a:ext cx="1080" cy="152892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33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" name="Google Shape;253;p26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" name="Google Shape;254;p2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" name="PlaceHolder 1"/>
          <p:cNvSpPr>
            <a:spLocks noGrp="1"/>
          </p:cNvSpPr>
          <p:nvPr>
            <p:ph type="sldNum" idx="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E65F458-045B-462F-8BD5-EA362E72615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" name="Google Shape;256;p26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85240" y="2291040"/>
            <a:ext cx="4936680" cy="372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6680" cy="372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84880" y="1240560"/>
            <a:ext cx="4113720" cy="19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39" name="Google Shape;667;p4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40" name="Google Shape;668;p40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41" name="PlaceHolder 2"/>
          <p:cNvSpPr>
            <a:spLocks noGrp="1"/>
          </p:cNvSpPr>
          <p:nvPr>
            <p:ph type="sldNum" idx="2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48296B0-1D6C-438F-AAB4-BE583FC4F59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42" name="Google Shape;670;p40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4" name="Google Shape;46;p5"/>
          <p:cNvSpPr/>
          <p:nvPr/>
        </p:nvSpPr>
        <p:spPr>
          <a:xfrm>
            <a:off x="10080" y="0"/>
            <a:ext cx="12191040" cy="58424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Google Shape;47;p5"/>
          <p:cNvSpPr/>
          <p:nvPr/>
        </p:nvSpPr>
        <p:spPr>
          <a:xfrm>
            <a:off x="9617040" y="5878800"/>
            <a:ext cx="2574000" cy="978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2084040" y="568800"/>
            <a:ext cx="490392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47" name="Google Shape;50;p5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320" cy="371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48" name="Google Shape;51;p5"/>
          <p:cNvCxnSpPr/>
          <p:nvPr/>
        </p:nvCxnSpPr>
        <p:spPr>
          <a:xfrm flipV="1">
            <a:off x="447480" y="0"/>
            <a:ext cx="1080" cy="22834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49" name="Google Shape;52;p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50" name="PlaceHolder 2"/>
          <p:cNvSpPr>
            <a:spLocks noGrp="1"/>
          </p:cNvSpPr>
          <p:nvPr>
            <p:ph type="sldNum" idx="2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C738A0C-71B8-447D-9D9D-E10DBF6640E3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1" name="Google Shape;54;p5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53" name="Google Shape;175;p19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54" name="Google Shape;176;p19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55" name="PlaceHolder 1"/>
          <p:cNvSpPr>
            <a:spLocks noGrp="1"/>
          </p:cNvSpPr>
          <p:nvPr>
            <p:ph type="sldNum" idx="2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6965C1-3A71-4D0F-AC52-EA078A185F0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56" name="Google Shape;178;p1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7" name="Google Shape;180;p19"/>
          <p:cNvSpPr/>
          <p:nvPr/>
        </p:nvSpPr>
        <p:spPr>
          <a:xfrm>
            <a:off x="3901680" y="2473560"/>
            <a:ext cx="4388040" cy="270144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Google Shape;181;p19"/>
          <p:cNvSpPr/>
          <p:nvPr/>
        </p:nvSpPr>
        <p:spPr>
          <a:xfrm>
            <a:off x="7803000" y="2473560"/>
            <a:ext cx="4388040" cy="270144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Google Shape;182;p19"/>
          <p:cNvSpPr/>
          <p:nvPr/>
        </p:nvSpPr>
        <p:spPr>
          <a:xfrm>
            <a:off x="0" y="2473560"/>
            <a:ext cx="4388040" cy="270144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Google Shape;183;p19"/>
          <p:cNvSpPr/>
          <p:nvPr/>
        </p:nvSpPr>
        <p:spPr>
          <a:xfrm>
            <a:off x="0" y="2473560"/>
            <a:ext cx="1119600" cy="2701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Google Shape;184;p19"/>
          <p:cNvSpPr/>
          <p:nvPr/>
        </p:nvSpPr>
        <p:spPr>
          <a:xfrm>
            <a:off x="11071440" y="2473560"/>
            <a:ext cx="1119600" cy="2701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64" name="Google Shape;679;p4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65" name="Google Shape;680;p41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66" name="PlaceHolder 1"/>
          <p:cNvSpPr>
            <a:spLocks noGrp="1"/>
          </p:cNvSpPr>
          <p:nvPr>
            <p:ph type="sldNum" idx="2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7CCA15B-8463-4BA4-873C-D280F0568E0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67" name="Google Shape;682;p4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68" name="Google Shape;684;p41"/>
          <p:cNvCxnSpPr/>
          <p:nvPr/>
        </p:nvCxnSpPr>
        <p:spPr>
          <a:xfrm>
            <a:off x="4305960" y="4229640"/>
            <a:ext cx="1080" cy="155844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369" name="Google Shape;685;p41"/>
          <p:cNvCxnSpPr/>
          <p:nvPr/>
        </p:nvCxnSpPr>
        <p:spPr>
          <a:xfrm>
            <a:off x="7885800" y="4229640"/>
            <a:ext cx="1080" cy="155844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370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72" name="Google Shape;696;p42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73" name="Google Shape;697;p4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74" name="PlaceHolder 1"/>
          <p:cNvSpPr>
            <a:spLocks noGrp="1"/>
          </p:cNvSpPr>
          <p:nvPr>
            <p:ph type="sldNum" idx="2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4BC4986-5BB8-4E98-9B90-882BC7017D2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75" name="Google Shape;699;p42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78" name="Google Shape;706;p43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79" name="Google Shape;707;p4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80" name="PlaceHolder 1"/>
          <p:cNvSpPr>
            <a:spLocks noGrp="1"/>
          </p:cNvSpPr>
          <p:nvPr>
            <p:ph type="sldNum" idx="2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A7E6A35-E8FF-4846-ADB7-D6D7D5A318A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81" name="Google Shape;709;p4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2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3280320" y="1653120"/>
            <a:ext cx="7430040" cy="393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85" name="Google Shape;718;p4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86" name="Google Shape;719;p4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87" name="PlaceHolder 2"/>
          <p:cNvSpPr>
            <a:spLocks noGrp="1"/>
          </p:cNvSpPr>
          <p:nvPr>
            <p:ph type="sldNum" idx="2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F56F0B2-307E-413D-A000-11513FA9DBB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88" name="Google Shape;721;p4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Google Shape;113;p12"/>
          <p:cNvSpPr/>
          <p:nvPr/>
        </p:nvSpPr>
        <p:spPr>
          <a:xfrm>
            <a:off x="8785080" y="0"/>
            <a:ext cx="340560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391" name="Google Shape;114;p1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92" name="Google Shape;115;p12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393" name="Google Shape;117;p12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4" name="PlaceHolder 1"/>
          <p:cNvSpPr>
            <a:spLocks noGrp="1"/>
          </p:cNvSpPr>
          <p:nvPr>
            <p:ph type="sldNum" idx="2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2F7CCE5-1683-4BDE-A5A0-D9A132E53CF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5" name="Google Shape;121;p12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7" name="Google Shape;724;p45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8669880" y="1849320"/>
            <a:ext cx="2130840" cy="299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5708880" y="1849320"/>
            <a:ext cx="2130840" cy="299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title"/>
          </p:nvPr>
        </p:nvSpPr>
        <p:spPr>
          <a:xfrm>
            <a:off x="900360" y="1736280"/>
            <a:ext cx="3884760" cy="26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401" name="Google Shape;728;p45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02" name="Google Shape;730;p4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403" name="Google Shape;731;p4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4" name="PlaceHolder 4"/>
          <p:cNvSpPr>
            <a:spLocks noGrp="1"/>
          </p:cNvSpPr>
          <p:nvPr>
            <p:ph type="sldNum" idx="2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D540FCB-AA22-4F1F-ADD6-0010344E2A38}" type="slidenum">
              <a: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06" name="Google Shape;735;p46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07" name="Google Shape;737;p4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08" name="PlaceHolder 1"/>
          <p:cNvSpPr>
            <a:spLocks noGrp="1"/>
          </p:cNvSpPr>
          <p:nvPr>
            <p:ph type="sldNum" idx="2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9C361C0-8B66-4DA4-9C3B-E60D5C23DFA9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09" name="Google Shape;739;p46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8669880" y="1849320"/>
            <a:ext cx="2130840" cy="299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5708880" y="1849320"/>
            <a:ext cx="2130840" cy="299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title"/>
          </p:nvPr>
        </p:nvSpPr>
        <p:spPr>
          <a:xfrm>
            <a:off x="900360" y="1736280"/>
            <a:ext cx="3884760" cy="26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Google Shape;10;p2"/>
          <p:cNvSpPr/>
          <p:nvPr/>
        </p:nvSpPr>
        <p:spPr>
          <a:xfrm>
            <a:off x="9617040" y="5878800"/>
            <a:ext cx="2574000" cy="978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084040" y="1743480"/>
            <a:ext cx="7532280" cy="159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Google Shape;15;p2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320" cy="371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8" name="Google Shape;16;p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9" name="PlaceHolder 2"/>
          <p:cNvSpPr>
            <a:spLocks noGrp="1"/>
          </p:cNvSpPr>
          <p:nvPr>
            <p:ph type="sldNum" idx="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6D009B9-E9F7-4F92-9118-243ECC23F09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14" name="Google Shape;745;p47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15" name="Google Shape;747;p4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16" name="PlaceHolder 1"/>
          <p:cNvSpPr>
            <a:spLocks noGrp="1"/>
          </p:cNvSpPr>
          <p:nvPr>
            <p:ph type="sldNum" idx="3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E0E44E9-DD6C-4C65-821B-5859D2A42E70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17" name="Google Shape;749;p4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900360" y="3109320"/>
            <a:ext cx="5042880" cy="2998800"/>
          </a:xfrm>
          <a:prstGeom prst="rect">
            <a:avLst/>
          </a:prstGeom>
          <a:noFill/>
          <a:ln w="0">
            <a:noFill/>
          </a:ln>
        </p:spPr>
        <p:txBody>
          <a:bodyPr lIns="91440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title"/>
          </p:nvPr>
        </p:nvSpPr>
        <p:spPr>
          <a:xfrm>
            <a:off x="900360" y="1190880"/>
            <a:ext cx="38847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1" name="Google Shape;754;p4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08680" y="237960"/>
            <a:ext cx="6683760" cy="502200"/>
          </a:xfrm>
          <a:prstGeom prst="rect">
            <a:avLst/>
          </a:prstGeom>
          <a:noFill/>
          <a:ln w="0">
            <a:noFill/>
          </a:ln>
        </p:spPr>
        <p:txBody>
          <a:bodyPr lIns="0" rIns="122040" tIns="122040" bIns="1220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520200" y="1238040"/>
            <a:ext cx="11165760" cy="4550400"/>
          </a:xfrm>
          <a:prstGeom prst="rect">
            <a:avLst/>
          </a:prstGeom>
          <a:noFill/>
          <a:ln w="0">
            <a:noFill/>
          </a:ln>
        </p:spPr>
        <p:txBody>
          <a:bodyPr lIns="0" rIns="122040" tIns="122040" bIns="1220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PlaceHolder 1"/>
          <p:cNvSpPr>
            <a:spLocks noGrp="1"/>
          </p:cNvSpPr>
          <p:nvPr>
            <p:ph type="dt" idx="31"/>
          </p:nvPr>
        </p:nvSpPr>
        <p:spPr>
          <a:xfrm>
            <a:off x="304920" y="4237560"/>
            <a:ext cx="1421280" cy="242280"/>
          </a:xfrm>
          <a:prstGeom prst="rect">
            <a:avLst/>
          </a:prstGeom>
          <a:noFill/>
          <a:ln w="0">
            <a:noFill/>
          </a:ln>
        </p:spPr>
        <p:txBody>
          <a:bodyPr lIns="60840" rIns="60840" tIns="30600" bIns="306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ftr" idx="32"/>
          </p:nvPr>
        </p:nvSpPr>
        <p:spPr>
          <a:xfrm>
            <a:off x="2082960" y="4237560"/>
            <a:ext cx="1929600" cy="242280"/>
          </a:xfrm>
          <a:prstGeom prst="rect">
            <a:avLst/>
          </a:prstGeom>
          <a:noFill/>
          <a:ln w="0">
            <a:noFill/>
          </a:ln>
        </p:spPr>
        <p:txBody>
          <a:bodyPr lIns="60840" rIns="60840" tIns="30600" bIns="306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 idx="33"/>
          </p:nvPr>
        </p:nvSpPr>
        <p:spPr>
          <a:xfrm>
            <a:off x="4368960" y="4237560"/>
            <a:ext cx="1421280" cy="242280"/>
          </a:xfrm>
          <a:prstGeom prst="rect">
            <a:avLst/>
          </a:prstGeom>
          <a:noFill/>
          <a:ln w="0">
            <a:noFill/>
          </a:ln>
        </p:spPr>
        <p:txBody>
          <a:bodyPr lIns="60840" rIns="60840" tIns="30600" bIns="306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4CA643B-72CE-40C8-B0A8-986D336CFBFA}" type="slidenum">
              <a:rPr b="0" lang="en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0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9" name="Google Shape;191;p2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30" name="Google Shape;192;p20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31" name="PlaceHolder 1"/>
          <p:cNvSpPr>
            <a:spLocks noGrp="1"/>
          </p:cNvSpPr>
          <p:nvPr>
            <p:ph type="sldNum" idx="3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9EBB6B5-D1C7-42B4-9D4D-D4B3D71883ED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32" name="Google Shape;194;p20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3" name="Google Shape;196;p20"/>
          <p:cNvSpPr/>
          <p:nvPr/>
        </p:nvSpPr>
        <p:spPr>
          <a:xfrm>
            <a:off x="0" y="2473560"/>
            <a:ext cx="1119600" cy="2701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" name="Google Shape;197;p20"/>
          <p:cNvSpPr/>
          <p:nvPr/>
        </p:nvSpPr>
        <p:spPr>
          <a:xfrm>
            <a:off x="11071440" y="2473560"/>
            <a:ext cx="1119600" cy="2701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Google Shape;198;p20"/>
          <p:cNvSpPr/>
          <p:nvPr/>
        </p:nvSpPr>
        <p:spPr>
          <a:xfrm>
            <a:off x="5863680" y="2473560"/>
            <a:ext cx="6327000" cy="270144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Google Shape;199;p20"/>
          <p:cNvSpPr/>
          <p:nvPr/>
        </p:nvSpPr>
        <p:spPr>
          <a:xfrm>
            <a:off x="0" y="2473560"/>
            <a:ext cx="6327000" cy="2701440"/>
          </a:xfrm>
          <a:prstGeom prst="chevron">
            <a:avLst>
              <a:gd name="adj" fmla="val 27319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752480" y="946080"/>
            <a:ext cx="8685720" cy="9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40" name="Google Shape;763;p5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41" name="Google Shape;765;p50"/>
          <p:cNvCxnSpPr/>
          <p:nvPr/>
        </p:nvCxnSpPr>
        <p:spPr>
          <a:xfrm flipV="1">
            <a:off x="447480" y="6400800"/>
            <a:ext cx="1080" cy="4582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42" name="PlaceHolder 2"/>
          <p:cNvSpPr>
            <a:spLocks noGrp="1"/>
          </p:cNvSpPr>
          <p:nvPr>
            <p:ph type="sldNum" idx="3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2F5406A-0FB7-44C4-86DA-BE670A97DC3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3" name="Google Shape;767;p50"/>
          <p:cNvSpPr/>
          <p:nvPr/>
        </p:nvSpPr>
        <p:spPr>
          <a:xfrm>
            <a:off x="10068120" y="270000"/>
            <a:ext cx="161820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en" sz="700" strike="noStrike" u="none">
                <a:solidFill>
                  <a:srgbClr val="666666"/>
                </a:solidFill>
                <a:effectLst/>
                <a:uFillTx/>
                <a:latin typeface="Overpass"/>
                <a:ea typeface="Overpass"/>
              </a:rPr>
              <a:t>CONFIDENTIAL </a:t>
            </a:r>
            <a:r>
              <a:rPr b="0" lang="en" sz="700" strike="noStrike" u="none">
                <a:solidFill>
                  <a:srgbClr val="666666"/>
                </a:solidFill>
                <a:effectLst/>
                <a:uFillTx/>
                <a:latin typeface="Overpass Light"/>
                <a:ea typeface="Overpass Light"/>
              </a:rPr>
              <a:t>Designator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Google Shape;56;p6"/>
          <p:cNvSpPr/>
          <p:nvPr/>
        </p:nvSpPr>
        <p:spPr>
          <a:xfrm>
            <a:off x="-5040" y="0"/>
            <a:ext cx="90180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6" name="Google Shape;57;p6"/>
          <p:cNvSpPr/>
          <p:nvPr/>
        </p:nvSpPr>
        <p:spPr>
          <a:xfrm>
            <a:off x="9617040" y="5878800"/>
            <a:ext cx="2574000" cy="978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7" name="Google Shape;58;p6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320" cy="371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48" name="Google Shape;59;p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660640" y="1708920"/>
            <a:ext cx="5735160" cy="211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sldNum" idx="3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39BD9BC-A496-44B0-B647-2E383171A66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51" name="Google Shape;65;p6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080" cy="6856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59800" cy="76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59800" cy="45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37"/>
          </p:nvPr>
        </p:nvSpPr>
        <p:spPr>
          <a:xfrm>
            <a:off x="11296440" y="6217560"/>
            <a:ext cx="730800" cy="52380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80774FAA-66DC-4B7A-9654-593A5C09B90F}" type="slidenum">
              <a: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" name="PlaceHolder 1"/>
          <p:cNvSpPr>
            <a:spLocks noGrp="1"/>
          </p:cNvSpPr>
          <p:nvPr>
            <p:ph type="body"/>
          </p:nvPr>
        </p:nvSpPr>
        <p:spPr>
          <a:xfrm>
            <a:off x="914400" y="1397160"/>
            <a:ext cx="10362240" cy="3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ftr" idx="38"/>
          </p:nvPr>
        </p:nvSpPr>
        <p:spPr>
          <a:xfrm>
            <a:off x="609480" y="6400800"/>
            <a:ext cx="9549360" cy="3639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0" bIns="2448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39"/>
          </p:nvPr>
        </p:nvSpPr>
        <p:spPr>
          <a:xfrm>
            <a:off x="-101520" y="6400800"/>
            <a:ext cx="710280" cy="3639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0" bIns="244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trike="noStrike" u="none">
                <a:solidFill>
                  <a:schemeClr val="lt1"/>
                </a:solidFill>
                <a:effectLst/>
                <a:uFillTx/>
                <a:latin typeface="Overpass"/>
                <a:ea typeface="Overpas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BF7840-3C0C-4232-9B9E-E607F7F5C8BB}" type="slidenum">
              <a:rPr b="0" lang="en" sz="1100" strike="noStrike" u="none">
                <a:solidFill>
                  <a:schemeClr val="lt1"/>
                </a:solidFill>
                <a:effectLst/>
                <a:uFillTx/>
                <a:latin typeface="Overpass"/>
                <a:ea typeface="Overpass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title"/>
          </p:nvPr>
        </p:nvSpPr>
        <p:spPr>
          <a:xfrm>
            <a:off x="914400" y="0"/>
            <a:ext cx="10362240" cy="137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 type="body"/>
          </p:nvPr>
        </p:nvSpPr>
        <p:spPr>
          <a:xfrm>
            <a:off x="914400" y="2209680"/>
            <a:ext cx="1036224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 type="body"/>
          </p:nvPr>
        </p:nvSpPr>
        <p:spPr>
          <a:xfrm>
            <a:off x="914400" y="3429000"/>
            <a:ext cx="10362240" cy="243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64" name="Google Shape;781;p53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65" name="Google Shape;782;p5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66" name="PlaceHolder 1"/>
          <p:cNvSpPr>
            <a:spLocks noGrp="1"/>
          </p:cNvSpPr>
          <p:nvPr>
            <p:ph type="sldNum" idx="4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DCA5458-2B2C-48E5-9535-0BD37FE1C8F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67" name="Google Shape;784;p5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3800" cy="210420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71" name="Google Shape;124;p1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72" name="Google Shape;125;p13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473" name="Google Shape;128;p13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4" name="PlaceHolder 2"/>
          <p:cNvSpPr>
            <a:spLocks noGrp="1"/>
          </p:cNvSpPr>
          <p:nvPr>
            <p:ph type="sldNum" idx="4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A2B688D-B772-4895-92DA-392CECC8522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1" name="Google Shape;264;p27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22" name="Google Shape;265;p2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23" name="PlaceHolder 1"/>
          <p:cNvSpPr>
            <a:spLocks noGrp="1"/>
          </p:cNvSpPr>
          <p:nvPr>
            <p:ph type="sldNum" idx="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417C370-902E-40B6-A514-12126ED6292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4" name="Google Shape;267;p2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369480" y="2291040"/>
            <a:ext cx="4936680" cy="372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3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76" name="Google Shape;791;p5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77" name="Google Shape;792;p5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78" name="PlaceHolder 1"/>
          <p:cNvSpPr>
            <a:spLocks noGrp="1"/>
          </p:cNvSpPr>
          <p:nvPr>
            <p:ph type="sldNum" idx="4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876AAD5-C4FE-4026-82B2-F86AEF06B8B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79" name="Google Shape;794;p5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0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2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2" name="Google Shape;801;p55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483" name="Google Shape;802;p55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84" name="Google Shape;803;p5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85" name="Google Shape;805;p55"/>
          <p:cNvCxnSpPr/>
          <p:nvPr/>
        </p:nvCxnSpPr>
        <p:spPr>
          <a:xfrm>
            <a:off x="7885800" y="4439160"/>
            <a:ext cx="1080" cy="14058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87" name="Google Shape;813;p5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8" name="PlaceHolder 2"/>
          <p:cNvSpPr>
            <a:spLocks noGrp="1"/>
          </p:cNvSpPr>
          <p:nvPr>
            <p:ph type="sldNum" idx="4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C121F4E-B297-4E16-83F0-52B000A3BD4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9" name="Google Shape;816;p55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2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1" name="Google Shape;818;p56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492" name="Google Shape;819;p56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93" name="Google Shape;820;p5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95" name="Google Shape;825;p5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6" name="PlaceHolder 2"/>
          <p:cNvSpPr>
            <a:spLocks noGrp="1"/>
          </p:cNvSpPr>
          <p:nvPr>
            <p:ph type="sldNum" idx="4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C9B78CD-8660-4F89-B5BB-1296783AB3B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7" name="Google Shape;828;p56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_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9" name="Google Shape;830;p57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00" name="Google Shape;831;p57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01" name="Google Shape;832;p5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3" name="Google Shape;837;p5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4" name="PlaceHolder 2"/>
          <p:cNvSpPr>
            <a:spLocks noGrp="1"/>
          </p:cNvSpPr>
          <p:nvPr>
            <p:ph type="sldNum" idx="4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56F244C-A11E-4E71-8EF8-416C3C0CED6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5" name="Google Shape;840;p57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7" name="Google Shape;19;p3"/>
          <p:cNvSpPr/>
          <p:nvPr/>
        </p:nvSpPr>
        <p:spPr>
          <a:xfrm>
            <a:off x="9617040" y="5878800"/>
            <a:ext cx="2574000" cy="978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2084040" y="568800"/>
            <a:ext cx="4903920" cy="19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9" name="Google Shape;22;p3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320" cy="37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Google Shape;23;p3" descr=""/>
          <p:cNvPicPr/>
          <p:nvPr/>
        </p:nvPicPr>
        <p:blipFill>
          <a:blip r:embed="rId4"/>
          <a:stretch/>
        </p:blipFill>
        <p:spPr>
          <a:xfrm>
            <a:off x="7542720" y="3470400"/>
            <a:ext cx="281520" cy="28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1" name="Google Shape;24;p3" descr=""/>
          <p:cNvPicPr/>
          <p:nvPr/>
        </p:nvPicPr>
        <p:blipFill>
          <a:blip r:embed="rId5"/>
          <a:stretch/>
        </p:blipFill>
        <p:spPr>
          <a:xfrm>
            <a:off x="7542720" y="2778480"/>
            <a:ext cx="281520" cy="28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Google Shape;25;p3" descr=""/>
          <p:cNvPicPr/>
          <p:nvPr/>
        </p:nvPicPr>
        <p:blipFill>
          <a:blip r:embed="rId6"/>
          <a:stretch/>
        </p:blipFill>
        <p:spPr>
          <a:xfrm>
            <a:off x="7542720" y="2086560"/>
            <a:ext cx="281520" cy="28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3" name="Google Shape;26;p3" descr=""/>
          <p:cNvPicPr/>
          <p:nvPr/>
        </p:nvPicPr>
        <p:blipFill>
          <a:blip r:embed="rId7"/>
          <a:stretch/>
        </p:blipFill>
        <p:spPr>
          <a:xfrm>
            <a:off x="7542720" y="4161960"/>
            <a:ext cx="281520" cy="28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4" name="Google Shape;27;p3"/>
          <p:cNvSpPr/>
          <p:nvPr/>
        </p:nvSpPr>
        <p:spPr>
          <a:xfrm>
            <a:off x="7960320" y="1999800"/>
            <a:ext cx="29923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linkedin.com/company/red-hat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5" name="Google Shape;28;p3"/>
          <p:cNvSpPr/>
          <p:nvPr/>
        </p:nvSpPr>
        <p:spPr>
          <a:xfrm>
            <a:off x="7960320" y="2691720"/>
            <a:ext cx="29923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youtube.com/user/RedHatVideos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6" name="Google Shape;29;p3"/>
          <p:cNvSpPr/>
          <p:nvPr/>
        </p:nvSpPr>
        <p:spPr>
          <a:xfrm>
            <a:off x="7960320" y="3383640"/>
            <a:ext cx="29923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facebook.com/redhatinc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7" name="Google Shape;30;p3"/>
          <p:cNvSpPr/>
          <p:nvPr/>
        </p:nvSpPr>
        <p:spPr>
          <a:xfrm>
            <a:off x="7960320" y="4075200"/>
            <a:ext cx="29923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twitter.com/RedHat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18" name="Google Shape;31;p3"/>
          <p:cNvCxnSpPr/>
          <p:nvPr/>
        </p:nvCxnSpPr>
        <p:spPr>
          <a:xfrm flipV="1">
            <a:off x="447480" y="0"/>
            <a:ext cx="1080" cy="2283480"/>
          </a:xfrm>
          <a:prstGeom prst="straightConnector1">
            <a:avLst/>
          </a:prstGeom>
          <a:ln w="9525">
            <a:solidFill>
              <a:srgbClr val="800000"/>
            </a:solidFill>
            <a:round/>
          </a:ln>
        </p:spPr>
      </p:cxnSp>
      <p:cxnSp>
        <p:nvCxnSpPr>
          <p:cNvPr id="519" name="Google Shape;32;p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800000"/>
            </a:solidFill>
            <a:round/>
          </a:ln>
        </p:spPr>
      </p:cxnSp>
      <p:sp>
        <p:nvSpPr>
          <p:cNvPr id="520" name="PlaceHolder 2"/>
          <p:cNvSpPr>
            <a:spLocks noGrp="1"/>
          </p:cNvSpPr>
          <p:nvPr>
            <p:ph type="sldNum" idx="4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638F95F-B2AD-4697-AE49-C289C54B20C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3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2" name="Google Shape;842;p58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23" name="Google Shape;843;p58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24" name="Google Shape;844;p5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25" name="Google Shape;846;p58"/>
          <p:cNvCxnSpPr/>
          <p:nvPr/>
        </p:nvCxnSpPr>
        <p:spPr>
          <a:xfrm>
            <a:off x="4305960" y="4229640"/>
            <a:ext cx="1080" cy="1558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26" name="Google Shape;847;p58"/>
          <p:cNvCxnSpPr/>
          <p:nvPr/>
        </p:nvCxnSpPr>
        <p:spPr>
          <a:xfrm>
            <a:off x="7885800" y="4229640"/>
            <a:ext cx="1080" cy="1558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28" name="Google Shape;856;p5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9" name="PlaceHolder 2"/>
          <p:cNvSpPr>
            <a:spLocks noGrp="1"/>
          </p:cNvSpPr>
          <p:nvPr>
            <p:ph type="sldNum" idx="4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A91699C-AEFE-4E86-8BB8-942CCC2C298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0" name="Google Shape;859;p58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5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2" name="Google Shape;861;p59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33" name="Google Shape;862;p59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34" name="Google Shape;863;p59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35" name="Google Shape;865;p59"/>
          <p:cNvCxnSpPr/>
          <p:nvPr/>
        </p:nvCxnSpPr>
        <p:spPr>
          <a:xfrm>
            <a:off x="3416400" y="3677760"/>
            <a:ext cx="1080" cy="1528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36" name="Google Shape;866;p59"/>
          <p:cNvCxnSpPr/>
          <p:nvPr/>
        </p:nvCxnSpPr>
        <p:spPr>
          <a:xfrm>
            <a:off x="6095880" y="3677760"/>
            <a:ext cx="1080" cy="1528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37" name="Google Shape;867;p59"/>
          <p:cNvCxnSpPr/>
          <p:nvPr/>
        </p:nvCxnSpPr>
        <p:spPr>
          <a:xfrm>
            <a:off x="8775360" y="3677760"/>
            <a:ext cx="1080" cy="1528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39" name="Google Shape;878;p5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0" name="PlaceHolder 2"/>
          <p:cNvSpPr>
            <a:spLocks noGrp="1"/>
          </p:cNvSpPr>
          <p:nvPr>
            <p:ph type="sldNum" idx="4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FF6C87F-AE58-4A02-B3EF-33CA4937172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1" name="Google Shape;881;p59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6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3" name="Google Shape;883;p60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44" name="Google Shape;884;p6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45" name="Google Shape;885;p60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47" name="Google Shape;897;p6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8" name="PlaceHolder 2"/>
          <p:cNvSpPr>
            <a:spLocks noGrp="1"/>
          </p:cNvSpPr>
          <p:nvPr>
            <p:ph type="sldNum" idx="4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0E978D-F6D5-406C-8A99-20A150962C1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9" name="Google Shape;900;p60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Google Shape;67;p7"/>
          <p:cNvSpPr/>
          <p:nvPr/>
        </p:nvSpPr>
        <p:spPr>
          <a:xfrm>
            <a:off x="-5040" y="0"/>
            <a:ext cx="90180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2" name="Google Shape;68;p7"/>
          <p:cNvSpPr/>
          <p:nvPr/>
        </p:nvSpPr>
        <p:spPr>
          <a:xfrm>
            <a:off x="9617040" y="5878800"/>
            <a:ext cx="2574000" cy="978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3" name="Google Shape;69;p7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320" cy="371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54" name="Google Shape;70;p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5660640" y="568800"/>
            <a:ext cx="5735160" cy="192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sldNum" idx="5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1F50E50-1B54-451D-8170-1A3BE82EF12D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57" name="Google Shape;75;p7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080" cy="6856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9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9" name="Google Shape;902;p61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60" name="Google Shape;903;p6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61" name="Google Shape;904;p61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562" name="Google Shape;906;p61" descr=""/>
          <p:cNvPicPr/>
          <p:nvPr/>
        </p:nvPicPr>
        <p:blipFill>
          <a:blip r:embed="rId2"/>
          <a:stretch/>
        </p:blipFill>
        <p:spPr>
          <a:xfrm>
            <a:off x="1743480" y="2296440"/>
            <a:ext cx="8703720" cy="324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4" name="Google Shape;912;p61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5" name="PlaceHolder 2"/>
          <p:cNvSpPr>
            <a:spLocks noGrp="1"/>
          </p:cNvSpPr>
          <p:nvPr>
            <p:ph type="sldNum" idx="5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9D3DF54-ECF4-4FCC-9D95-DB51960492B8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6" name="Google Shape;915;p6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8" name="Google Shape;275;p28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29" name="Google Shape;276;p2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0" name="PlaceHolder 1"/>
          <p:cNvSpPr>
            <a:spLocks noGrp="1"/>
          </p:cNvSpPr>
          <p:nvPr>
            <p:ph type="sldNum" idx="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CCA6988-DBD8-469D-9CAD-4109176676FD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1" name="Google Shape;278;p2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2" name="Google Shape;280;p28"/>
          <p:cNvCxnSpPr/>
          <p:nvPr/>
        </p:nvCxnSpPr>
        <p:spPr>
          <a:xfrm>
            <a:off x="4146120" y="-7200"/>
            <a:ext cx="1080" cy="6873480"/>
          </a:xfrm>
          <a:prstGeom prst="straightConnector1">
            <a:avLst/>
          </a:prstGeom>
          <a:ln w="28575">
            <a:solidFill>
              <a:srgbClr val="d5d5d5"/>
            </a:solidFill>
            <a:round/>
          </a:ln>
        </p:spPr>
      </p:cxn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8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8" name="Google Shape;917;p62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9" name="Google Shape;918;p62" descr=""/>
          <p:cNvPicPr/>
          <p:nvPr/>
        </p:nvPicPr>
        <p:blipFill>
          <a:blip r:embed="rId2"/>
          <a:stretch/>
        </p:blipFill>
        <p:spPr>
          <a:xfrm>
            <a:off x="6413400" y="2044800"/>
            <a:ext cx="730800" cy="73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0" name="Google Shape;919;p62" descr=""/>
          <p:cNvPicPr/>
          <p:nvPr/>
        </p:nvPicPr>
        <p:blipFill>
          <a:blip r:embed="rId3"/>
          <a:stretch/>
        </p:blipFill>
        <p:spPr>
          <a:xfrm>
            <a:off x="1227240" y="2044800"/>
            <a:ext cx="730800" cy="7304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71" name="Google Shape;920;p62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72" name="Google Shape;921;p6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73" name="Google Shape;923;p62"/>
          <p:cNvCxnSpPr/>
          <p:nvPr/>
        </p:nvCxnSpPr>
        <p:spPr>
          <a:xfrm>
            <a:off x="6098760" y="2796120"/>
            <a:ext cx="1080" cy="29246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75" name="Google Shape;930;p62" descr=""/>
          <p:cNvPicPr/>
          <p:nvPr/>
        </p:nvPicPr>
        <p:blipFill>
          <a:blip r:embed="rId4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6" name="PlaceHolder 2"/>
          <p:cNvSpPr>
            <a:spLocks noGrp="1"/>
          </p:cNvSpPr>
          <p:nvPr>
            <p:ph type="sldNum" idx="5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16D7301-883B-43BA-AAA1-15E6850C1D8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577" name="Google Shape;932;p62"/>
          <p:cNvCxnSpPr/>
          <p:nvPr/>
        </p:nvCxnSpPr>
        <p:spPr>
          <a:xfrm>
            <a:off x="1366200" y="4884120"/>
            <a:ext cx="157320" cy="108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cxnSp>
        <p:nvCxnSpPr>
          <p:cNvPr id="578" name="Google Shape;933;p62"/>
          <p:cNvCxnSpPr/>
          <p:nvPr/>
        </p:nvCxnSpPr>
        <p:spPr>
          <a:xfrm>
            <a:off x="6552360" y="4884120"/>
            <a:ext cx="157320" cy="108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sp>
        <p:nvSpPr>
          <p:cNvPr id="579" name="Google Shape;935;p62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81" name="Google Shape;134;p1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82" name="Google Shape;135;p1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583" name="Google Shape;137;p14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4" name="PlaceHolder 1"/>
          <p:cNvSpPr>
            <a:spLocks noGrp="1"/>
          </p:cNvSpPr>
          <p:nvPr>
            <p:ph type="sldNum" idx="5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C67E20E-3010-4A54-B1C7-C8ECF7ABBA0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9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6" name="Google Shape;937;p63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87" name="Google Shape;938;p63" descr=""/>
          <p:cNvPicPr/>
          <p:nvPr/>
        </p:nvPicPr>
        <p:blipFill>
          <a:blip r:embed="rId2"/>
          <a:stretch/>
        </p:blipFill>
        <p:spPr>
          <a:xfrm>
            <a:off x="8210880" y="2217240"/>
            <a:ext cx="552240" cy="55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8" name="Google Shape;939;p63" descr=""/>
          <p:cNvPicPr/>
          <p:nvPr/>
        </p:nvPicPr>
        <p:blipFill>
          <a:blip r:embed="rId3"/>
          <a:stretch/>
        </p:blipFill>
        <p:spPr>
          <a:xfrm>
            <a:off x="4627800" y="2217240"/>
            <a:ext cx="552240" cy="55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Google Shape;940;p63" descr=""/>
          <p:cNvPicPr/>
          <p:nvPr/>
        </p:nvPicPr>
        <p:blipFill>
          <a:blip r:embed="rId4"/>
          <a:stretch/>
        </p:blipFill>
        <p:spPr>
          <a:xfrm>
            <a:off x="1044720" y="2217240"/>
            <a:ext cx="552240" cy="55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90" name="Google Shape;941;p63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91" name="Google Shape;942;p6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92" name="Google Shape;944;p63"/>
          <p:cNvCxnSpPr/>
          <p:nvPr/>
        </p:nvCxnSpPr>
        <p:spPr>
          <a:xfrm>
            <a:off x="4307400" y="2776680"/>
            <a:ext cx="1080" cy="23036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593" name="Google Shape;945;p63"/>
          <p:cNvCxnSpPr/>
          <p:nvPr/>
        </p:nvCxnSpPr>
        <p:spPr>
          <a:xfrm>
            <a:off x="7890480" y="2776680"/>
            <a:ext cx="1080" cy="23036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95" name="Google Shape;954;p63" descr=""/>
          <p:cNvPicPr/>
          <p:nvPr/>
        </p:nvPicPr>
        <p:blipFill>
          <a:blip r:embed="rId5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6" name="PlaceHolder 2"/>
          <p:cNvSpPr>
            <a:spLocks noGrp="1"/>
          </p:cNvSpPr>
          <p:nvPr>
            <p:ph type="sldNum" idx="5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B3D58D9-5677-49CA-B521-7480B38CA287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7" name="Google Shape;957;p63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0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9" name="Google Shape;959;p64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600" name="Google Shape;960;p6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601" name="Google Shape;961;p6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602" name="Google Shape;967;p64"/>
          <p:cNvSpPr/>
          <p:nvPr/>
        </p:nvSpPr>
        <p:spPr>
          <a:xfrm>
            <a:off x="88956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3" name="Google Shape;968;p64"/>
          <p:cNvSpPr/>
          <p:nvPr/>
        </p:nvSpPr>
        <p:spPr>
          <a:xfrm>
            <a:off x="88956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4" name="Google Shape;969;p64"/>
          <p:cNvSpPr/>
          <p:nvPr/>
        </p:nvSpPr>
        <p:spPr>
          <a:xfrm>
            <a:off x="88956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5" name="Google Shape;970;p64"/>
          <p:cNvSpPr/>
          <p:nvPr/>
        </p:nvSpPr>
        <p:spPr>
          <a:xfrm>
            <a:off x="88956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6" name="Google Shape;971;p64"/>
          <p:cNvSpPr/>
          <p:nvPr/>
        </p:nvSpPr>
        <p:spPr>
          <a:xfrm>
            <a:off x="88956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7" name="Google Shape;972;p64"/>
          <p:cNvSpPr/>
          <p:nvPr/>
        </p:nvSpPr>
        <p:spPr>
          <a:xfrm>
            <a:off x="88956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8" name="Google Shape;973;p64"/>
          <p:cNvSpPr/>
          <p:nvPr/>
        </p:nvSpPr>
        <p:spPr>
          <a:xfrm>
            <a:off x="88956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9" name="Google Shape;974;p64"/>
          <p:cNvSpPr/>
          <p:nvPr/>
        </p:nvSpPr>
        <p:spPr>
          <a:xfrm>
            <a:off x="88956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0" name="Google Shape;975;p64"/>
          <p:cNvSpPr/>
          <p:nvPr/>
        </p:nvSpPr>
        <p:spPr>
          <a:xfrm>
            <a:off x="88956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1" name="Google Shape;976;p64"/>
          <p:cNvSpPr/>
          <p:nvPr/>
        </p:nvSpPr>
        <p:spPr>
          <a:xfrm>
            <a:off x="88956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2" name="Google Shape;977;p64"/>
          <p:cNvSpPr/>
          <p:nvPr/>
        </p:nvSpPr>
        <p:spPr>
          <a:xfrm>
            <a:off x="158616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3" name="Google Shape;978;p64"/>
          <p:cNvSpPr/>
          <p:nvPr/>
        </p:nvSpPr>
        <p:spPr>
          <a:xfrm>
            <a:off x="158616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4" name="Google Shape;979;p64"/>
          <p:cNvSpPr/>
          <p:nvPr/>
        </p:nvSpPr>
        <p:spPr>
          <a:xfrm>
            <a:off x="158616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5" name="Google Shape;980;p64"/>
          <p:cNvSpPr/>
          <p:nvPr/>
        </p:nvSpPr>
        <p:spPr>
          <a:xfrm>
            <a:off x="158616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6" name="Google Shape;981;p64"/>
          <p:cNvSpPr/>
          <p:nvPr/>
        </p:nvSpPr>
        <p:spPr>
          <a:xfrm>
            <a:off x="158616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7" name="Google Shape;982;p64"/>
          <p:cNvSpPr/>
          <p:nvPr/>
        </p:nvSpPr>
        <p:spPr>
          <a:xfrm>
            <a:off x="158616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8" name="Google Shape;983;p64"/>
          <p:cNvSpPr/>
          <p:nvPr/>
        </p:nvSpPr>
        <p:spPr>
          <a:xfrm>
            <a:off x="158616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9" name="Google Shape;984;p64"/>
          <p:cNvSpPr/>
          <p:nvPr/>
        </p:nvSpPr>
        <p:spPr>
          <a:xfrm>
            <a:off x="158616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0" name="Google Shape;985;p64"/>
          <p:cNvSpPr/>
          <p:nvPr/>
        </p:nvSpPr>
        <p:spPr>
          <a:xfrm>
            <a:off x="158616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1" name="Google Shape;986;p64"/>
          <p:cNvSpPr/>
          <p:nvPr/>
        </p:nvSpPr>
        <p:spPr>
          <a:xfrm>
            <a:off x="158616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2" name="Google Shape;987;p64"/>
          <p:cNvSpPr/>
          <p:nvPr/>
        </p:nvSpPr>
        <p:spPr>
          <a:xfrm>
            <a:off x="228240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3" name="Google Shape;988;p64"/>
          <p:cNvSpPr/>
          <p:nvPr/>
        </p:nvSpPr>
        <p:spPr>
          <a:xfrm>
            <a:off x="228240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4" name="Google Shape;989;p64"/>
          <p:cNvSpPr/>
          <p:nvPr/>
        </p:nvSpPr>
        <p:spPr>
          <a:xfrm>
            <a:off x="228240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5" name="Google Shape;990;p64"/>
          <p:cNvSpPr/>
          <p:nvPr/>
        </p:nvSpPr>
        <p:spPr>
          <a:xfrm>
            <a:off x="228240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6" name="Google Shape;991;p64"/>
          <p:cNvSpPr/>
          <p:nvPr/>
        </p:nvSpPr>
        <p:spPr>
          <a:xfrm>
            <a:off x="228240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7" name="Google Shape;992;p64"/>
          <p:cNvSpPr/>
          <p:nvPr/>
        </p:nvSpPr>
        <p:spPr>
          <a:xfrm>
            <a:off x="228240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8" name="Google Shape;993;p64"/>
          <p:cNvSpPr/>
          <p:nvPr/>
        </p:nvSpPr>
        <p:spPr>
          <a:xfrm>
            <a:off x="228240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9" name="Google Shape;994;p64"/>
          <p:cNvSpPr/>
          <p:nvPr/>
        </p:nvSpPr>
        <p:spPr>
          <a:xfrm>
            <a:off x="228240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0" name="Google Shape;995;p64"/>
          <p:cNvSpPr/>
          <p:nvPr/>
        </p:nvSpPr>
        <p:spPr>
          <a:xfrm>
            <a:off x="228240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1" name="Google Shape;996;p64"/>
          <p:cNvSpPr/>
          <p:nvPr/>
        </p:nvSpPr>
        <p:spPr>
          <a:xfrm>
            <a:off x="228240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2" name="Google Shape;997;p64"/>
          <p:cNvSpPr/>
          <p:nvPr/>
        </p:nvSpPr>
        <p:spPr>
          <a:xfrm>
            <a:off x="297900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3" name="Google Shape;998;p64"/>
          <p:cNvSpPr/>
          <p:nvPr/>
        </p:nvSpPr>
        <p:spPr>
          <a:xfrm>
            <a:off x="297900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4" name="Google Shape;999;p64"/>
          <p:cNvSpPr/>
          <p:nvPr/>
        </p:nvSpPr>
        <p:spPr>
          <a:xfrm>
            <a:off x="297900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5" name="Google Shape;1000;p64"/>
          <p:cNvSpPr/>
          <p:nvPr/>
        </p:nvSpPr>
        <p:spPr>
          <a:xfrm>
            <a:off x="297900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6" name="Google Shape;1001;p64"/>
          <p:cNvSpPr/>
          <p:nvPr/>
        </p:nvSpPr>
        <p:spPr>
          <a:xfrm>
            <a:off x="297900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7" name="Google Shape;1002;p64"/>
          <p:cNvSpPr/>
          <p:nvPr/>
        </p:nvSpPr>
        <p:spPr>
          <a:xfrm>
            <a:off x="297900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8" name="Google Shape;1003;p64"/>
          <p:cNvSpPr/>
          <p:nvPr/>
        </p:nvSpPr>
        <p:spPr>
          <a:xfrm>
            <a:off x="297900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9" name="Google Shape;1004;p64"/>
          <p:cNvSpPr/>
          <p:nvPr/>
        </p:nvSpPr>
        <p:spPr>
          <a:xfrm>
            <a:off x="297900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0" name="Google Shape;1005;p64"/>
          <p:cNvSpPr/>
          <p:nvPr/>
        </p:nvSpPr>
        <p:spPr>
          <a:xfrm>
            <a:off x="297900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1" name="Google Shape;1006;p64"/>
          <p:cNvSpPr/>
          <p:nvPr/>
        </p:nvSpPr>
        <p:spPr>
          <a:xfrm>
            <a:off x="297900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2" name="Google Shape;1007;p64"/>
          <p:cNvSpPr/>
          <p:nvPr/>
        </p:nvSpPr>
        <p:spPr>
          <a:xfrm>
            <a:off x="367560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3" name="Google Shape;1008;p64"/>
          <p:cNvSpPr/>
          <p:nvPr/>
        </p:nvSpPr>
        <p:spPr>
          <a:xfrm>
            <a:off x="367560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4" name="Google Shape;1009;p64"/>
          <p:cNvSpPr/>
          <p:nvPr/>
        </p:nvSpPr>
        <p:spPr>
          <a:xfrm>
            <a:off x="367560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5" name="Google Shape;1010;p64"/>
          <p:cNvSpPr/>
          <p:nvPr/>
        </p:nvSpPr>
        <p:spPr>
          <a:xfrm>
            <a:off x="367560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6" name="Google Shape;1011;p64"/>
          <p:cNvSpPr/>
          <p:nvPr/>
        </p:nvSpPr>
        <p:spPr>
          <a:xfrm>
            <a:off x="367560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7" name="Google Shape;1012;p64"/>
          <p:cNvSpPr/>
          <p:nvPr/>
        </p:nvSpPr>
        <p:spPr>
          <a:xfrm>
            <a:off x="367560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8" name="Google Shape;1013;p64"/>
          <p:cNvSpPr/>
          <p:nvPr/>
        </p:nvSpPr>
        <p:spPr>
          <a:xfrm>
            <a:off x="367560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9" name="Google Shape;1014;p64"/>
          <p:cNvSpPr/>
          <p:nvPr/>
        </p:nvSpPr>
        <p:spPr>
          <a:xfrm>
            <a:off x="367560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0" name="Google Shape;1015;p64"/>
          <p:cNvSpPr/>
          <p:nvPr/>
        </p:nvSpPr>
        <p:spPr>
          <a:xfrm>
            <a:off x="367560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1" name="Google Shape;1016;p64"/>
          <p:cNvSpPr/>
          <p:nvPr/>
        </p:nvSpPr>
        <p:spPr>
          <a:xfrm>
            <a:off x="367560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2" name="Google Shape;1017;p64"/>
          <p:cNvSpPr/>
          <p:nvPr/>
        </p:nvSpPr>
        <p:spPr>
          <a:xfrm>
            <a:off x="437184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3" name="Google Shape;1018;p64"/>
          <p:cNvSpPr/>
          <p:nvPr/>
        </p:nvSpPr>
        <p:spPr>
          <a:xfrm>
            <a:off x="437184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4" name="Google Shape;1019;p64"/>
          <p:cNvSpPr/>
          <p:nvPr/>
        </p:nvSpPr>
        <p:spPr>
          <a:xfrm>
            <a:off x="437184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5" name="Google Shape;1020;p64"/>
          <p:cNvSpPr/>
          <p:nvPr/>
        </p:nvSpPr>
        <p:spPr>
          <a:xfrm>
            <a:off x="437184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6" name="Google Shape;1021;p64"/>
          <p:cNvSpPr/>
          <p:nvPr/>
        </p:nvSpPr>
        <p:spPr>
          <a:xfrm>
            <a:off x="437184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7" name="Google Shape;1022;p64"/>
          <p:cNvSpPr/>
          <p:nvPr/>
        </p:nvSpPr>
        <p:spPr>
          <a:xfrm>
            <a:off x="437184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8" name="Google Shape;1023;p64"/>
          <p:cNvSpPr/>
          <p:nvPr/>
        </p:nvSpPr>
        <p:spPr>
          <a:xfrm>
            <a:off x="437184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9" name="Google Shape;1024;p64"/>
          <p:cNvSpPr/>
          <p:nvPr/>
        </p:nvSpPr>
        <p:spPr>
          <a:xfrm>
            <a:off x="437184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0" name="Google Shape;1025;p64"/>
          <p:cNvSpPr/>
          <p:nvPr/>
        </p:nvSpPr>
        <p:spPr>
          <a:xfrm>
            <a:off x="437184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1" name="Google Shape;1026;p64"/>
          <p:cNvSpPr/>
          <p:nvPr/>
        </p:nvSpPr>
        <p:spPr>
          <a:xfrm>
            <a:off x="437184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2" name="Google Shape;1027;p64"/>
          <p:cNvSpPr/>
          <p:nvPr/>
        </p:nvSpPr>
        <p:spPr>
          <a:xfrm>
            <a:off x="506844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3" name="Google Shape;1028;p64"/>
          <p:cNvSpPr/>
          <p:nvPr/>
        </p:nvSpPr>
        <p:spPr>
          <a:xfrm>
            <a:off x="506844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4" name="Google Shape;1029;p64"/>
          <p:cNvSpPr/>
          <p:nvPr/>
        </p:nvSpPr>
        <p:spPr>
          <a:xfrm>
            <a:off x="506844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5" name="Google Shape;1030;p64"/>
          <p:cNvSpPr/>
          <p:nvPr/>
        </p:nvSpPr>
        <p:spPr>
          <a:xfrm>
            <a:off x="506844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6" name="Google Shape;1031;p64"/>
          <p:cNvSpPr/>
          <p:nvPr/>
        </p:nvSpPr>
        <p:spPr>
          <a:xfrm>
            <a:off x="506844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7" name="Google Shape;1032;p64"/>
          <p:cNvSpPr/>
          <p:nvPr/>
        </p:nvSpPr>
        <p:spPr>
          <a:xfrm>
            <a:off x="506844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8" name="Google Shape;1033;p64"/>
          <p:cNvSpPr/>
          <p:nvPr/>
        </p:nvSpPr>
        <p:spPr>
          <a:xfrm>
            <a:off x="506844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9" name="Google Shape;1034;p64"/>
          <p:cNvSpPr/>
          <p:nvPr/>
        </p:nvSpPr>
        <p:spPr>
          <a:xfrm>
            <a:off x="506844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0" name="Google Shape;1035;p64"/>
          <p:cNvSpPr/>
          <p:nvPr/>
        </p:nvSpPr>
        <p:spPr>
          <a:xfrm>
            <a:off x="506844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1" name="Google Shape;1036;p64"/>
          <p:cNvSpPr/>
          <p:nvPr/>
        </p:nvSpPr>
        <p:spPr>
          <a:xfrm>
            <a:off x="506844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2" name="Google Shape;1037;p64"/>
          <p:cNvSpPr/>
          <p:nvPr/>
        </p:nvSpPr>
        <p:spPr>
          <a:xfrm>
            <a:off x="576468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3" name="Google Shape;1038;p64"/>
          <p:cNvSpPr/>
          <p:nvPr/>
        </p:nvSpPr>
        <p:spPr>
          <a:xfrm>
            <a:off x="576468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4" name="Google Shape;1039;p64"/>
          <p:cNvSpPr/>
          <p:nvPr/>
        </p:nvSpPr>
        <p:spPr>
          <a:xfrm>
            <a:off x="576468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5" name="Google Shape;1040;p64"/>
          <p:cNvSpPr/>
          <p:nvPr/>
        </p:nvSpPr>
        <p:spPr>
          <a:xfrm>
            <a:off x="576468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6" name="Google Shape;1041;p64"/>
          <p:cNvSpPr/>
          <p:nvPr/>
        </p:nvSpPr>
        <p:spPr>
          <a:xfrm>
            <a:off x="576468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7" name="Google Shape;1042;p64"/>
          <p:cNvSpPr/>
          <p:nvPr/>
        </p:nvSpPr>
        <p:spPr>
          <a:xfrm>
            <a:off x="576468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8" name="Google Shape;1043;p64"/>
          <p:cNvSpPr/>
          <p:nvPr/>
        </p:nvSpPr>
        <p:spPr>
          <a:xfrm>
            <a:off x="576468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9" name="Google Shape;1044;p64"/>
          <p:cNvSpPr/>
          <p:nvPr/>
        </p:nvSpPr>
        <p:spPr>
          <a:xfrm>
            <a:off x="576468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0" name="Google Shape;1045;p64"/>
          <p:cNvSpPr/>
          <p:nvPr/>
        </p:nvSpPr>
        <p:spPr>
          <a:xfrm>
            <a:off x="576468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1" name="Google Shape;1046;p64"/>
          <p:cNvSpPr/>
          <p:nvPr/>
        </p:nvSpPr>
        <p:spPr>
          <a:xfrm>
            <a:off x="576468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2" name="Google Shape;1047;p64"/>
          <p:cNvSpPr/>
          <p:nvPr/>
        </p:nvSpPr>
        <p:spPr>
          <a:xfrm>
            <a:off x="646128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3" name="Google Shape;1048;p64"/>
          <p:cNvSpPr/>
          <p:nvPr/>
        </p:nvSpPr>
        <p:spPr>
          <a:xfrm>
            <a:off x="646128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4" name="Google Shape;1049;p64"/>
          <p:cNvSpPr/>
          <p:nvPr/>
        </p:nvSpPr>
        <p:spPr>
          <a:xfrm>
            <a:off x="646128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5" name="Google Shape;1050;p64"/>
          <p:cNvSpPr/>
          <p:nvPr/>
        </p:nvSpPr>
        <p:spPr>
          <a:xfrm>
            <a:off x="646128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6" name="Google Shape;1051;p64"/>
          <p:cNvSpPr/>
          <p:nvPr/>
        </p:nvSpPr>
        <p:spPr>
          <a:xfrm>
            <a:off x="646128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7" name="Google Shape;1052;p64"/>
          <p:cNvSpPr/>
          <p:nvPr/>
        </p:nvSpPr>
        <p:spPr>
          <a:xfrm>
            <a:off x="646128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8" name="Google Shape;1053;p64"/>
          <p:cNvSpPr/>
          <p:nvPr/>
        </p:nvSpPr>
        <p:spPr>
          <a:xfrm>
            <a:off x="646128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9" name="Google Shape;1054;p64"/>
          <p:cNvSpPr/>
          <p:nvPr/>
        </p:nvSpPr>
        <p:spPr>
          <a:xfrm>
            <a:off x="646128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0" name="Google Shape;1055;p64"/>
          <p:cNvSpPr/>
          <p:nvPr/>
        </p:nvSpPr>
        <p:spPr>
          <a:xfrm>
            <a:off x="646128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1" name="Google Shape;1056;p64"/>
          <p:cNvSpPr/>
          <p:nvPr/>
        </p:nvSpPr>
        <p:spPr>
          <a:xfrm>
            <a:off x="646128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2" name="Google Shape;1057;p64"/>
          <p:cNvSpPr/>
          <p:nvPr/>
        </p:nvSpPr>
        <p:spPr>
          <a:xfrm>
            <a:off x="715788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3" name="Google Shape;1058;p64"/>
          <p:cNvSpPr/>
          <p:nvPr/>
        </p:nvSpPr>
        <p:spPr>
          <a:xfrm>
            <a:off x="715788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4" name="Google Shape;1059;p64"/>
          <p:cNvSpPr/>
          <p:nvPr/>
        </p:nvSpPr>
        <p:spPr>
          <a:xfrm>
            <a:off x="715788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5" name="Google Shape;1060;p64"/>
          <p:cNvSpPr/>
          <p:nvPr/>
        </p:nvSpPr>
        <p:spPr>
          <a:xfrm>
            <a:off x="715788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6" name="Google Shape;1061;p64"/>
          <p:cNvSpPr/>
          <p:nvPr/>
        </p:nvSpPr>
        <p:spPr>
          <a:xfrm>
            <a:off x="715788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7" name="Google Shape;1062;p64"/>
          <p:cNvSpPr/>
          <p:nvPr/>
        </p:nvSpPr>
        <p:spPr>
          <a:xfrm>
            <a:off x="715788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8" name="Google Shape;1063;p64"/>
          <p:cNvSpPr/>
          <p:nvPr/>
        </p:nvSpPr>
        <p:spPr>
          <a:xfrm>
            <a:off x="715788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9" name="Google Shape;1064;p64"/>
          <p:cNvSpPr/>
          <p:nvPr/>
        </p:nvSpPr>
        <p:spPr>
          <a:xfrm>
            <a:off x="715788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0" name="Google Shape;1065;p64"/>
          <p:cNvSpPr/>
          <p:nvPr/>
        </p:nvSpPr>
        <p:spPr>
          <a:xfrm>
            <a:off x="715788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1" name="Google Shape;1066;p64"/>
          <p:cNvSpPr/>
          <p:nvPr/>
        </p:nvSpPr>
        <p:spPr>
          <a:xfrm>
            <a:off x="715788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2" name="Google Shape;1067;p64"/>
          <p:cNvSpPr/>
          <p:nvPr/>
        </p:nvSpPr>
        <p:spPr>
          <a:xfrm>
            <a:off x="88956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3" name="Google Shape;1068;p64"/>
          <p:cNvSpPr/>
          <p:nvPr/>
        </p:nvSpPr>
        <p:spPr>
          <a:xfrm>
            <a:off x="88956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4" name="Google Shape;1069;p64"/>
          <p:cNvSpPr/>
          <p:nvPr/>
        </p:nvSpPr>
        <p:spPr>
          <a:xfrm>
            <a:off x="88956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5" name="Google Shape;1070;p64"/>
          <p:cNvSpPr/>
          <p:nvPr/>
        </p:nvSpPr>
        <p:spPr>
          <a:xfrm>
            <a:off x="88956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6" name="Google Shape;1071;p64"/>
          <p:cNvSpPr/>
          <p:nvPr/>
        </p:nvSpPr>
        <p:spPr>
          <a:xfrm>
            <a:off x="88956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7" name="Google Shape;1072;p64"/>
          <p:cNvSpPr/>
          <p:nvPr/>
        </p:nvSpPr>
        <p:spPr>
          <a:xfrm>
            <a:off x="88956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8" name="Google Shape;1073;p64"/>
          <p:cNvSpPr/>
          <p:nvPr/>
        </p:nvSpPr>
        <p:spPr>
          <a:xfrm>
            <a:off x="88956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9" name="Google Shape;1074;p64"/>
          <p:cNvSpPr/>
          <p:nvPr/>
        </p:nvSpPr>
        <p:spPr>
          <a:xfrm>
            <a:off x="88956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0" name="Google Shape;1075;p64"/>
          <p:cNvSpPr/>
          <p:nvPr/>
        </p:nvSpPr>
        <p:spPr>
          <a:xfrm>
            <a:off x="88956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1" name="Google Shape;1076;p64"/>
          <p:cNvSpPr/>
          <p:nvPr/>
        </p:nvSpPr>
        <p:spPr>
          <a:xfrm>
            <a:off x="88956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2" name="Google Shape;1077;p64"/>
          <p:cNvSpPr/>
          <p:nvPr/>
        </p:nvSpPr>
        <p:spPr>
          <a:xfrm>
            <a:off x="158616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3" name="Google Shape;1078;p64"/>
          <p:cNvSpPr/>
          <p:nvPr/>
        </p:nvSpPr>
        <p:spPr>
          <a:xfrm>
            <a:off x="158616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4" name="Google Shape;1079;p64"/>
          <p:cNvSpPr/>
          <p:nvPr/>
        </p:nvSpPr>
        <p:spPr>
          <a:xfrm>
            <a:off x="158616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5" name="Google Shape;1080;p64"/>
          <p:cNvSpPr/>
          <p:nvPr/>
        </p:nvSpPr>
        <p:spPr>
          <a:xfrm>
            <a:off x="158616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6" name="Google Shape;1081;p64"/>
          <p:cNvSpPr/>
          <p:nvPr/>
        </p:nvSpPr>
        <p:spPr>
          <a:xfrm>
            <a:off x="158616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7" name="Google Shape;1082;p64"/>
          <p:cNvSpPr/>
          <p:nvPr/>
        </p:nvSpPr>
        <p:spPr>
          <a:xfrm>
            <a:off x="158616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8" name="Google Shape;1083;p64"/>
          <p:cNvSpPr/>
          <p:nvPr/>
        </p:nvSpPr>
        <p:spPr>
          <a:xfrm>
            <a:off x="158616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9" name="Google Shape;1084;p64"/>
          <p:cNvSpPr/>
          <p:nvPr/>
        </p:nvSpPr>
        <p:spPr>
          <a:xfrm>
            <a:off x="158616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0" name="Google Shape;1085;p64"/>
          <p:cNvSpPr/>
          <p:nvPr/>
        </p:nvSpPr>
        <p:spPr>
          <a:xfrm>
            <a:off x="158616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1" name="Google Shape;1086;p64"/>
          <p:cNvSpPr/>
          <p:nvPr/>
        </p:nvSpPr>
        <p:spPr>
          <a:xfrm>
            <a:off x="158616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2" name="Google Shape;1087;p64"/>
          <p:cNvSpPr/>
          <p:nvPr/>
        </p:nvSpPr>
        <p:spPr>
          <a:xfrm>
            <a:off x="228240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3" name="Google Shape;1088;p64"/>
          <p:cNvSpPr/>
          <p:nvPr/>
        </p:nvSpPr>
        <p:spPr>
          <a:xfrm>
            <a:off x="228240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4" name="Google Shape;1089;p64"/>
          <p:cNvSpPr/>
          <p:nvPr/>
        </p:nvSpPr>
        <p:spPr>
          <a:xfrm>
            <a:off x="228240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5" name="Google Shape;1090;p64"/>
          <p:cNvSpPr/>
          <p:nvPr/>
        </p:nvSpPr>
        <p:spPr>
          <a:xfrm>
            <a:off x="228240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6" name="Google Shape;1091;p64"/>
          <p:cNvSpPr/>
          <p:nvPr/>
        </p:nvSpPr>
        <p:spPr>
          <a:xfrm>
            <a:off x="228240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7" name="Google Shape;1092;p64"/>
          <p:cNvSpPr/>
          <p:nvPr/>
        </p:nvSpPr>
        <p:spPr>
          <a:xfrm>
            <a:off x="228240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8" name="Google Shape;1093;p64"/>
          <p:cNvSpPr/>
          <p:nvPr/>
        </p:nvSpPr>
        <p:spPr>
          <a:xfrm>
            <a:off x="228240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9" name="Google Shape;1094;p64"/>
          <p:cNvSpPr/>
          <p:nvPr/>
        </p:nvSpPr>
        <p:spPr>
          <a:xfrm>
            <a:off x="228240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0" name="Google Shape;1095;p64"/>
          <p:cNvSpPr/>
          <p:nvPr/>
        </p:nvSpPr>
        <p:spPr>
          <a:xfrm>
            <a:off x="228240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1" name="Google Shape;1096;p64"/>
          <p:cNvSpPr/>
          <p:nvPr/>
        </p:nvSpPr>
        <p:spPr>
          <a:xfrm>
            <a:off x="228240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2" name="Google Shape;1097;p64"/>
          <p:cNvSpPr/>
          <p:nvPr/>
        </p:nvSpPr>
        <p:spPr>
          <a:xfrm>
            <a:off x="297900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3" name="Google Shape;1098;p64"/>
          <p:cNvSpPr/>
          <p:nvPr/>
        </p:nvSpPr>
        <p:spPr>
          <a:xfrm>
            <a:off x="297900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4" name="Google Shape;1099;p64"/>
          <p:cNvSpPr/>
          <p:nvPr/>
        </p:nvSpPr>
        <p:spPr>
          <a:xfrm>
            <a:off x="297900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5" name="Google Shape;1100;p64"/>
          <p:cNvSpPr/>
          <p:nvPr/>
        </p:nvSpPr>
        <p:spPr>
          <a:xfrm>
            <a:off x="297900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6" name="Google Shape;1101;p64"/>
          <p:cNvSpPr/>
          <p:nvPr/>
        </p:nvSpPr>
        <p:spPr>
          <a:xfrm>
            <a:off x="297900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7" name="Google Shape;1102;p64"/>
          <p:cNvSpPr/>
          <p:nvPr/>
        </p:nvSpPr>
        <p:spPr>
          <a:xfrm>
            <a:off x="297900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8" name="Google Shape;1103;p64"/>
          <p:cNvSpPr/>
          <p:nvPr/>
        </p:nvSpPr>
        <p:spPr>
          <a:xfrm>
            <a:off x="297900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9" name="Google Shape;1104;p64"/>
          <p:cNvSpPr/>
          <p:nvPr/>
        </p:nvSpPr>
        <p:spPr>
          <a:xfrm>
            <a:off x="297900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0" name="Google Shape;1105;p64"/>
          <p:cNvSpPr/>
          <p:nvPr/>
        </p:nvSpPr>
        <p:spPr>
          <a:xfrm>
            <a:off x="297900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1" name="Google Shape;1106;p64"/>
          <p:cNvSpPr/>
          <p:nvPr/>
        </p:nvSpPr>
        <p:spPr>
          <a:xfrm>
            <a:off x="297900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2" name="Google Shape;1107;p64"/>
          <p:cNvSpPr/>
          <p:nvPr/>
        </p:nvSpPr>
        <p:spPr>
          <a:xfrm>
            <a:off x="367560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3" name="Google Shape;1108;p64"/>
          <p:cNvSpPr/>
          <p:nvPr/>
        </p:nvSpPr>
        <p:spPr>
          <a:xfrm>
            <a:off x="367560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4" name="Google Shape;1109;p64"/>
          <p:cNvSpPr/>
          <p:nvPr/>
        </p:nvSpPr>
        <p:spPr>
          <a:xfrm>
            <a:off x="367560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5" name="Google Shape;1110;p64"/>
          <p:cNvSpPr/>
          <p:nvPr/>
        </p:nvSpPr>
        <p:spPr>
          <a:xfrm>
            <a:off x="367560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6" name="Google Shape;1111;p64"/>
          <p:cNvSpPr/>
          <p:nvPr/>
        </p:nvSpPr>
        <p:spPr>
          <a:xfrm>
            <a:off x="367560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7" name="Google Shape;1112;p64"/>
          <p:cNvSpPr/>
          <p:nvPr/>
        </p:nvSpPr>
        <p:spPr>
          <a:xfrm>
            <a:off x="367560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8" name="Google Shape;1113;p64"/>
          <p:cNvSpPr/>
          <p:nvPr/>
        </p:nvSpPr>
        <p:spPr>
          <a:xfrm>
            <a:off x="367560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9" name="Google Shape;1114;p64"/>
          <p:cNvSpPr/>
          <p:nvPr/>
        </p:nvSpPr>
        <p:spPr>
          <a:xfrm>
            <a:off x="367560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0" name="Google Shape;1115;p64"/>
          <p:cNvSpPr/>
          <p:nvPr/>
        </p:nvSpPr>
        <p:spPr>
          <a:xfrm>
            <a:off x="367560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1" name="Google Shape;1116;p64"/>
          <p:cNvSpPr/>
          <p:nvPr/>
        </p:nvSpPr>
        <p:spPr>
          <a:xfrm>
            <a:off x="367560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2" name="Google Shape;1117;p64"/>
          <p:cNvSpPr/>
          <p:nvPr/>
        </p:nvSpPr>
        <p:spPr>
          <a:xfrm>
            <a:off x="437184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3" name="Google Shape;1118;p64"/>
          <p:cNvSpPr/>
          <p:nvPr/>
        </p:nvSpPr>
        <p:spPr>
          <a:xfrm>
            <a:off x="437184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4" name="Google Shape;1119;p64"/>
          <p:cNvSpPr/>
          <p:nvPr/>
        </p:nvSpPr>
        <p:spPr>
          <a:xfrm>
            <a:off x="437184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5" name="Google Shape;1120;p64"/>
          <p:cNvSpPr/>
          <p:nvPr/>
        </p:nvSpPr>
        <p:spPr>
          <a:xfrm>
            <a:off x="437184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6" name="Google Shape;1121;p64"/>
          <p:cNvSpPr/>
          <p:nvPr/>
        </p:nvSpPr>
        <p:spPr>
          <a:xfrm>
            <a:off x="437184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7" name="Google Shape;1122;p64"/>
          <p:cNvSpPr/>
          <p:nvPr/>
        </p:nvSpPr>
        <p:spPr>
          <a:xfrm>
            <a:off x="437184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8" name="Google Shape;1123;p64"/>
          <p:cNvSpPr/>
          <p:nvPr/>
        </p:nvSpPr>
        <p:spPr>
          <a:xfrm>
            <a:off x="437184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9" name="Google Shape;1124;p64"/>
          <p:cNvSpPr/>
          <p:nvPr/>
        </p:nvSpPr>
        <p:spPr>
          <a:xfrm>
            <a:off x="437184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0" name="Google Shape;1125;p64"/>
          <p:cNvSpPr/>
          <p:nvPr/>
        </p:nvSpPr>
        <p:spPr>
          <a:xfrm>
            <a:off x="437184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1" name="Google Shape;1126;p64"/>
          <p:cNvSpPr/>
          <p:nvPr/>
        </p:nvSpPr>
        <p:spPr>
          <a:xfrm>
            <a:off x="437184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2" name="Google Shape;1127;p64"/>
          <p:cNvSpPr/>
          <p:nvPr/>
        </p:nvSpPr>
        <p:spPr>
          <a:xfrm>
            <a:off x="506844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3" name="Google Shape;1128;p64"/>
          <p:cNvSpPr/>
          <p:nvPr/>
        </p:nvSpPr>
        <p:spPr>
          <a:xfrm>
            <a:off x="506844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4" name="Google Shape;1129;p64"/>
          <p:cNvSpPr/>
          <p:nvPr/>
        </p:nvSpPr>
        <p:spPr>
          <a:xfrm>
            <a:off x="506844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5" name="Google Shape;1130;p64"/>
          <p:cNvSpPr/>
          <p:nvPr/>
        </p:nvSpPr>
        <p:spPr>
          <a:xfrm>
            <a:off x="506844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6" name="Google Shape;1131;p64"/>
          <p:cNvSpPr/>
          <p:nvPr/>
        </p:nvSpPr>
        <p:spPr>
          <a:xfrm>
            <a:off x="506844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7" name="Google Shape;1132;p64"/>
          <p:cNvSpPr/>
          <p:nvPr/>
        </p:nvSpPr>
        <p:spPr>
          <a:xfrm>
            <a:off x="506844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8" name="Google Shape;1133;p64"/>
          <p:cNvSpPr/>
          <p:nvPr/>
        </p:nvSpPr>
        <p:spPr>
          <a:xfrm>
            <a:off x="506844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9" name="Google Shape;1134;p64"/>
          <p:cNvSpPr/>
          <p:nvPr/>
        </p:nvSpPr>
        <p:spPr>
          <a:xfrm>
            <a:off x="506844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0" name="Google Shape;1135;p64"/>
          <p:cNvSpPr/>
          <p:nvPr/>
        </p:nvSpPr>
        <p:spPr>
          <a:xfrm>
            <a:off x="506844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1" name="Google Shape;1136;p64"/>
          <p:cNvSpPr/>
          <p:nvPr/>
        </p:nvSpPr>
        <p:spPr>
          <a:xfrm>
            <a:off x="506844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2" name="Google Shape;1137;p64"/>
          <p:cNvSpPr/>
          <p:nvPr/>
        </p:nvSpPr>
        <p:spPr>
          <a:xfrm>
            <a:off x="576468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3" name="Google Shape;1138;p64"/>
          <p:cNvSpPr/>
          <p:nvPr/>
        </p:nvSpPr>
        <p:spPr>
          <a:xfrm>
            <a:off x="576468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4" name="Google Shape;1139;p64"/>
          <p:cNvSpPr/>
          <p:nvPr/>
        </p:nvSpPr>
        <p:spPr>
          <a:xfrm>
            <a:off x="576468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5" name="Google Shape;1140;p64"/>
          <p:cNvSpPr/>
          <p:nvPr/>
        </p:nvSpPr>
        <p:spPr>
          <a:xfrm>
            <a:off x="576468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6" name="Google Shape;1141;p64"/>
          <p:cNvSpPr/>
          <p:nvPr/>
        </p:nvSpPr>
        <p:spPr>
          <a:xfrm>
            <a:off x="576468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7" name="Google Shape;1142;p64"/>
          <p:cNvSpPr/>
          <p:nvPr/>
        </p:nvSpPr>
        <p:spPr>
          <a:xfrm>
            <a:off x="576468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8" name="Google Shape;1143;p64"/>
          <p:cNvSpPr/>
          <p:nvPr/>
        </p:nvSpPr>
        <p:spPr>
          <a:xfrm>
            <a:off x="576468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9" name="Google Shape;1144;p64"/>
          <p:cNvSpPr/>
          <p:nvPr/>
        </p:nvSpPr>
        <p:spPr>
          <a:xfrm>
            <a:off x="576468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0" name="Google Shape;1145;p64"/>
          <p:cNvSpPr/>
          <p:nvPr/>
        </p:nvSpPr>
        <p:spPr>
          <a:xfrm>
            <a:off x="576468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1" name="Google Shape;1146;p64"/>
          <p:cNvSpPr/>
          <p:nvPr/>
        </p:nvSpPr>
        <p:spPr>
          <a:xfrm>
            <a:off x="576468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2" name="Google Shape;1147;p64"/>
          <p:cNvSpPr/>
          <p:nvPr/>
        </p:nvSpPr>
        <p:spPr>
          <a:xfrm>
            <a:off x="646128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3" name="Google Shape;1148;p64"/>
          <p:cNvSpPr/>
          <p:nvPr/>
        </p:nvSpPr>
        <p:spPr>
          <a:xfrm>
            <a:off x="646128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4" name="Google Shape;1149;p64"/>
          <p:cNvSpPr/>
          <p:nvPr/>
        </p:nvSpPr>
        <p:spPr>
          <a:xfrm>
            <a:off x="646128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5" name="Google Shape;1150;p64"/>
          <p:cNvSpPr/>
          <p:nvPr/>
        </p:nvSpPr>
        <p:spPr>
          <a:xfrm>
            <a:off x="646128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6" name="Google Shape;1151;p64"/>
          <p:cNvSpPr/>
          <p:nvPr/>
        </p:nvSpPr>
        <p:spPr>
          <a:xfrm>
            <a:off x="646128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7" name="Google Shape;1152;p64"/>
          <p:cNvSpPr/>
          <p:nvPr/>
        </p:nvSpPr>
        <p:spPr>
          <a:xfrm>
            <a:off x="646128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8" name="Google Shape;1153;p64"/>
          <p:cNvSpPr/>
          <p:nvPr/>
        </p:nvSpPr>
        <p:spPr>
          <a:xfrm>
            <a:off x="646128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9" name="Google Shape;1154;p64"/>
          <p:cNvSpPr/>
          <p:nvPr/>
        </p:nvSpPr>
        <p:spPr>
          <a:xfrm>
            <a:off x="646128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0" name="Google Shape;1155;p64"/>
          <p:cNvSpPr/>
          <p:nvPr/>
        </p:nvSpPr>
        <p:spPr>
          <a:xfrm>
            <a:off x="646128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1" name="Google Shape;1156;p64"/>
          <p:cNvSpPr/>
          <p:nvPr/>
        </p:nvSpPr>
        <p:spPr>
          <a:xfrm>
            <a:off x="646128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2" name="Google Shape;1157;p64"/>
          <p:cNvSpPr/>
          <p:nvPr/>
        </p:nvSpPr>
        <p:spPr>
          <a:xfrm>
            <a:off x="715788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3" name="Google Shape;1158;p64"/>
          <p:cNvSpPr/>
          <p:nvPr/>
        </p:nvSpPr>
        <p:spPr>
          <a:xfrm>
            <a:off x="715788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4" name="Google Shape;1159;p64"/>
          <p:cNvSpPr/>
          <p:nvPr/>
        </p:nvSpPr>
        <p:spPr>
          <a:xfrm>
            <a:off x="715788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5" name="Google Shape;1160;p64"/>
          <p:cNvSpPr/>
          <p:nvPr/>
        </p:nvSpPr>
        <p:spPr>
          <a:xfrm>
            <a:off x="715788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6" name="Google Shape;1161;p64"/>
          <p:cNvSpPr/>
          <p:nvPr/>
        </p:nvSpPr>
        <p:spPr>
          <a:xfrm>
            <a:off x="715788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7" name="Google Shape;1162;p64"/>
          <p:cNvSpPr/>
          <p:nvPr/>
        </p:nvSpPr>
        <p:spPr>
          <a:xfrm>
            <a:off x="715788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8" name="Google Shape;1163;p64"/>
          <p:cNvSpPr/>
          <p:nvPr/>
        </p:nvSpPr>
        <p:spPr>
          <a:xfrm>
            <a:off x="715788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9" name="Google Shape;1164;p64"/>
          <p:cNvSpPr/>
          <p:nvPr/>
        </p:nvSpPr>
        <p:spPr>
          <a:xfrm>
            <a:off x="715788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0" name="Google Shape;1165;p64"/>
          <p:cNvSpPr/>
          <p:nvPr/>
        </p:nvSpPr>
        <p:spPr>
          <a:xfrm>
            <a:off x="715788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1" name="Google Shape;1166;p64"/>
          <p:cNvSpPr/>
          <p:nvPr/>
        </p:nvSpPr>
        <p:spPr>
          <a:xfrm>
            <a:off x="715788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03" name="Google Shape;1169;p6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4" name="PlaceHolder 2"/>
          <p:cNvSpPr>
            <a:spLocks noGrp="1"/>
          </p:cNvSpPr>
          <p:nvPr>
            <p:ph type="sldNum" idx="5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936F463-ED3E-42F1-B12C-8C6410E81D4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5" name="Google Shape;1172;p6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1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7" name="Google Shape;1174;p65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08" name="Google Shape;1175;p65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09" name="Google Shape;1176;p6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1" name="Google Shape;1187;p6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2" name="PlaceHolder 2"/>
          <p:cNvSpPr>
            <a:spLocks noGrp="1"/>
          </p:cNvSpPr>
          <p:nvPr>
            <p:ph type="sldNum" idx="5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66B81DD-0CC5-4B51-A979-922FA223C85D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3" name="Google Shape;1190;p65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15" name="Google Shape;206;p2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16" name="Google Shape;207;p21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17" name="PlaceHolder 1"/>
          <p:cNvSpPr>
            <a:spLocks noGrp="1"/>
          </p:cNvSpPr>
          <p:nvPr>
            <p:ph type="sldNum" idx="5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8ED67B5-7ABF-4673-80FF-AFE283BDA37E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18" name="Google Shape;209;p2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9" name="Google Shape;211;p21" descr=""/>
          <p:cNvPicPr/>
          <p:nvPr/>
        </p:nvPicPr>
        <p:blipFill>
          <a:blip r:embed="rId3"/>
          <a:stretch/>
        </p:blipFill>
        <p:spPr>
          <a:xfrm>
            <a:off x="1743480" y="2296440"/>
            <a:ext cx="8703720" cy="324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0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3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2" name="Google Shape;1192;p66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23" name="Google Shape;1195;p66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24" name="Google Shape;1196;p6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25" name="Google Shape;1199;p66"/>
          <p:cNvCxnSpPr/>
          <p:nvPr/>
        </p:nvCxnSpPr>
        <p:spPr>
          <a:xfrm>
            <a:off x="7885800" y="3677040"/>
            <a:ext cx="1080" cy="14058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27" name="Google Shape;1206;p6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8" name="PlaceHolder 2"/>
          <p:cNvSpPr>
            <a:spLocks noGrp="1"/>
          </p:cNvSpPr>
          <p:nvPr>
            <p:ph type="sldNum" idx="5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23ADC13-F8BF-46E1-8D8A-FBA3F9C47B8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9" name="Google Shape;1209;p66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4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1" name="Google Shape;1211;p67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32" name="Google Shape;1215;p67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33" name="Google Shape;1216;p6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34" name="Google Shape;1218;p67"/>
          <p:cNvCxnSpPr/>
          <p:nvPr/>
        </p:nvCxnSpPr>
        <p:spPr>
          <a:xfrm>
            <a:off x="4305960" y="2660760"/>
            <a:ext cx="1080" cy="25578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835" name="Google Shape;1219;p67"/>
          <p:cNvCxnSpPr/>
          <p:nvPr/>
        </p:nvCxnSpPr>
        <p:spPr>
          <a:xfrm>
            <a:off x="7885800" y="2660760"/>
            <a:ext cx="1080" cy="25578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37" name="Google Shape;1228;p6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8" name="PlaceHolder 2"/>
          <p:cNvSpPr>
            <a:spLocks noGrp="1"/>
          </p:cNvSpPr>
          <p:nvPr>
            <p:ph type="sldNum" idx="5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C831A2E-6A32-421A-9E1E-F1F5F1F57C4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9" name="Google Shape;1231;p67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5_1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1" name="Google Shape;1233;p68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42" name="Google Shape;1234;p68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43" name="Google Shape;1235;p6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5" name="Google Shape;1245;p6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6" name="PlaceHolder 2"/>
          <p:cNvSpPr>
            <a:spLocks noGrp="1"/>
          </p:cNvSpPr>
          <p:nvPr>
            <p:ph type="sldNum" idx="6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83507CD-8D29-4D92-A10C-9827C1FD374E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7" name="Google Shape;1248;p68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terior white 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1752480" y="946080"/>
            <a:ext cx="8685720" cy="9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50" name="Google Shape;1251;p69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51" name="Google Shape;1253;p69"/>
          <p:cNvCxnSpPr/>
          <p:nvPr/>
        </p:nvCxnSpPr>
        <p:spPr>
          <a:xfrm flipV="1">
            <a:off x="447480" y="6400800"/>
            <a:ext cx="1080" cy="4582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52" name="PlaceHolder 2"/>
          <p:cNvSpPr>
            <a:spLocks noGrp="1"/>
          </p:cNvSpPr>
          <p:nvPr>
            <p:ph type="sldNum" idx="6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54A91DB-287D-4C25-9635-6A5C8A923732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53" name="Google Shape;1255;p6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4" name="Google Shape;285;p29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35" name="Google Shape;286;p29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36" name="PlaceHolder 1"/>
          <p:cNvSpPr>
            <a:spLocks noGrp="1"/>
          </p:cNvSpPr>
          <p:nvPr>
            <p:ph type="sldNum" idx="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61D9457-F7E7-424D-8822-EE212B7B703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7" name="Google Shape;288;p29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1102320" y="0"/>
            <a:ext cx="9986400" cy="141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sldNum" idx="62"/>
          </p:nvPr>
        </p:nvSpPr>
        <p:spPr>
          <a:xfrm>
            <a:off x="137880" y="6311880"/>
            <a:ext cx="479880" cy="52380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F74CD6F-15AB-44B2-9400-F495F2B1274C}" type="slidenum">
              <a:rPr b="0" lang="en" sz="1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1102320" y="2167920"/>
            <a:ext cx="9986400" cy="35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1169640" y="2657880"/>
            <a:ext cx="9870840" cy="159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60" name="Google Shape;81;p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61" name="PlaceHolder 2"/>
          <p:cNvSpPr>
            <a:spLocks noGrp="1"/>
          </p:cNvSpPr>
          <p:nvPr>
            <p:ph type="sldNum" idx="6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84AB813-0171-470C-BDC6-2E5F90B15F13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62" name="Google Shape;83;p8" descr=""/>
          <p:cNvPicPr/>
          <p:nvPr/>
        </p:nvPicPr>
        <p:blipFill>
          <a:blip r:embed="rId2"/>
          <a:stretch/>
        </p:blipFill>
        <p:spPr>
          <a:xfrm>
            <a:off x="1238400" y="761040"/>
            <a:ext cx="2941920" cy="575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1752480" y="946080"/>
            <a:ext cx="8685720" cy="96660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65" name="Google Shape;1264;p7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66" name="Google Shape;1266;p71"/>
          <p:cNvCxnSpPr/>
          <p:nvPr/>
        </p:nvCxnSpPr>
        <p:spPr>
          <a:xfrm flipV="1">
            <a:off x="447480" y="6400800"/>
            <a:ext cx="1080" cy="4582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67" name="PlaceHolder 2"/>
          <p:cNvSpPr>
            <a:spLocks noGrp="1"/>
          </p:cNvSpPr>
          <p:nvPr>
            <p:ph type="sldNum" idx="6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814CB3C-CA73-4818-A8E3-BF431FC73A61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Overpass SemiBold"/>
                <a:ea typeface="Overpass SemiBold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8" name="Google Shape;1268;p71"/>
          <p:cNvSpPr/>
          <p:nvPr/>
        </p:nvSpPr>
        <p:spPr>
          <a:xfrm>
            <a:off x="10068120" y="270000"/>
            <a:ext cx="161820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en" sz="700" strike="noStrike" u="none">
                <a:solidFill>
                  <a:srgbClr val="666666"/>
                </a:solidFill>
                <a:effectLst/>
                <a:uFillTx/>
                <a:latin typeface="Overpass"/>
                <a:ea typeface="Overpass"/>
              </a:rPr>
              <a:t>CONFIDENTIAL </a:t>
            </a:r>
            <a:r>
              <a:rPr b="0" lang="en" sz="700" strike="noStrike" u="none">
                <a:solidFill>
                  <a:srgbClr val="666666"/>
                </a:solidFill>
                <a:effectLst/>
                <a:uFillTx/>
                <a:latin typeface="Overpass Light"/>
                <a:ea typeface="Overpass Light"/>
              </a:rPr>
              <a:t>Designator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9" name="Google Shape;1269;p7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1" name="Google Shape;140;p15"/>
          <p:cNvSpPr/>
          <p:nvPr/>
        </p:nvSpPr>
        <p:spPr>
          <a:xfrm>
            <a:off x="10080" y="0"/>
            <a:ext cx="87120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2076120" y="1883160"/>
            <a:ext cx="7990920" cy="30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73" name="Google Shape;142;p1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874" name="Google Shape;144;p15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75" name="Google Shape;145;p15"/>
          <p:cNvCxnSpPr/>
          <p:nvPr/>
        </p:nvCxnSpPr>
        <p:spPr>
          <a:xfrm>
            <a:off x="2075760" y="1653480"/>
            <a:ext cx="1392120" cy="10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76" name="PlaceHolder 2"/>
          <p:cNvSpPr>
            <a:spLocks noGrp="1"/>
          </p:cNvSpPr>
          <p:nvPr>
            <p:ph type="sldNum" idx="6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0D93562-2E07-4BD7-B225-C343AF93C223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8" name="Google Shape;1272;p72"/>
          <p:cNvSpPr/>
          <p:nvPr/>
        </p:nvSpPr>
        <p:spPr>
          <a:xfrm>
            <a:off x="9617040" y="5878800"/>
            <a:ext cx="2574000" cy="978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9" name="Google Shape;1273;p72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320" cy="371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80" name="Google Shape;1274;p7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5660640" y="1708920"/>
            <a:ext cx="5735160" cy="211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sldNum" idx="6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51BED15-DF4A-4E70-A237-9E6046B1DA3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5673960" y="1632960"/>
            <a:ext cx="5036400" cy="38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85" name="Google Shape;1282;p7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886" name="Google Shape;1284;p73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7" name="PlaceHolder 2"/>
          <p:cNvSpPr>
            <a:spLocks noGrp="1"/>
          </p:cNvSpPr>
          <p:nvPr>
            <p:ph type="sldNum" idx="6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C5EE464-6986-416C-AA63-48A2A19AF67D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89" name="Google Shape;220;p22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90" name="Google Shape;221;p2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91" name="PlaceHolder 1"/>
          <p:cNvSpPr>
            <a:spLocks noGrp="1"/>
          </p:cNvSpPr>
          <p:nvPr>
            <p:ph type="sldNum" idx="6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4BF9278-E051-44B1-B488-5EA3862A17DD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92" name="Google Shape;223;p22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94" name="Google Shape;1287;p7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895" name="Google Shape;1289;p74"/>
          <p:cNvCxnSpPr/>
          <p:nvPr/>
        </p:nvCxnSpPr>
        <p:spPr>
          <a:xfrm flipV="1">
            <a:off x="447480" y="6400800"/>
            <a:ext cx="1080" cy="45828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896" name="PlaceHolder 1"/>
          <p:cNvSpPr>
            <a:spLocks noGrp="1"/>
          </p:cNvSpPr>
          <p:nvPr>
            <p:ph type="sldNum" idx="6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B7BEFD0-3C39-4BFF-AD10-551C181BE86E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Overpass SemiBold"/>
                <a:ea typeface="Overpass SemiBold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97" name="Google Shape;1291;p7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995040" y="1318680"/>
            <a:ext cx="8386920" cy="43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00" name="Google Shape;1296;p7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01" name="Google Shape;1297;p75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902" name="Google Shape;1299;p75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3" name="PlaceHolder 1"/>
          <p:cNvSpPr>
            <a:spLocks noGrp="1"/>
          </p:cNvSpPr>
          <p:nvPr>
            <p:ph type="sldNum" idx="7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0995780-4D51-4318-9793-6C94612B63E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5" name="Google Shape;1302;p76"/>
          <p:cNvSpPr/>
          <p:nvPr/>
        </p:nvSpPr>
        <p:spPr>
          <a:xfrm>
            <a:off x="9617040" y="5878800"/>
            <a:ext cx="2574000" cy="978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6" name="Google Shape;1303;p76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320" cy="371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07" name="Google Shape;1304;p7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5660640" y="568800"/>
            <a:ext cx="5735160" cy="192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9" name="Google Shape;1308;p76"/>
          <p:cNvSpPr/>
          <p:nvPr/>
        </p:nvSpPr>
        <p:spPr>
          <a:xfrm>
            <a:off x="5903280" y="4669200"/>
            <a:ext cx="255960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linkedin.com/company/red-hat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0" name="Google Shape;1309;p76"/>
          <p:cNvSpPr/>
          <p:nvPr/>
        </p:nvSpPr>
        <p:spPr>
          <a:xfrm>
            <a:off x="5903280" y="5174280"/>
            <a:ext cx="255960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youtube.com/user/RedHatVideos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1" name="Google Shape;1310;p76"/>
          <p:cNvSpPr/>
          <p:nvPr/>
        </p:nvSpPr>
        <p:spPr>
          <a:xfrm>
            <a:off x="8815680" y="4669200"/>
            <a:ext cx="255960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Text"/>
                <a:ea typeface="Red Hat Text"/>
              </a:rPr>
              <a:t>facebook.com/redhatinc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2" name="Google Shape;1311;p76"/>
          <p:cNvSpPr/>
          <p:nvPr/>
        </p:nvSpPr>
        <p:spPr>
          <a:xfrm>
            <a:off x="8815680" y="5174280"/>
            <a:ext cx="255960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twitter.com/RedHat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3" name="Google Shape;1312;p76" descr=""/>
          <p:cNvPicPr/>
          <p:nvPr/>
        </p:nvPicPr>
        <p:blipFill>
          <a:blip r:embed="rId4"/>
          <a:srcRect l="2508" t="0" r="2496" b="0"/>
          <a:stretch/>
        </p:blipFill>
        <p:spPr>
          <a:xfrm>
            <a:off x="8586360" y="5174280"/>
            <a:ext cx="227880" cy="24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4" name="Google Shape;1313;p76" descr=""/>
          <p:cNvPicPr/>
          <p:nvPr/>
        </p:nvPicPr>
        <p:blipFill>
          <a:blip r:embed="rId5"/>
          <a:srcRect l="2508" t="0" r="2496" b="0"/>
          <a:stretch/>
        </p:blipFill>
        <p:spPr>
          <a:xfrm>
            <a:off x="8586360" y="4669200"/>
            <a:ext cx="227880" cy="24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5" name="Google Shape;1314;p76" descr=""/>
          <p:cNvPicPr/>
          <p:nvPr/>
        </p:nvPicPr>
        <p:blipFill>
          <a:blip r:embed="rId6"/>
          <a:srcRect l="2508" t="0" r="2496" b="0"/>
          <a:stretch/>
        </p:blipFill>
        <p:spPr>
          <a:xfrm>
            <a:off x="5660640" y="5174280"/>
            <a:ext cx="227880" cy="24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6" name="Google Shape;1315;p76" descr=""/>
          <p:cNvPicPr/>
          <p:nvPr/>
        </p:nvPicPr>
        <p:blipFill>
          <a:blip r:embed="rId7"/>
          <a:srcRect l="2508" t="0" r="2496" b="0"/>
          <a:stretch/>
        </p:blipFill>
        <p:spPr>
          <a:xfrm>
            <a:off x="5660640" y="4669200"/>
            <a:ext cx="227880" cy="240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7" name="PlaceHolder 2"/>
          <p:cNvSpPr>
            <a:spLocks noGrp="1"/>
          </p:cNvSpPr>
          <p:nvPr>
            <p:ph type="sldNum" idx="7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A8331E4-54DE-453B-BA39-ECC8B057CC58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0" name="Google Shape;303;p3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41" name="Google Shape;304;p30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42" name="PlaceHolder 1"/>
          <p:cNvSpPr>
            <a:spLocks noGrp="1"/>
          </p:cNvSpPr>
          <p:nvPr>
            <p:ph type="sldNum" idx="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CF835B3-5631-4579-9851-B41458E6D65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3" name="Google Shape;306;p30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4" name="Google Shape;308;p30"/>
          <p:cNvCxnSpPr/>
          <p:nvPr/>
        </p:nvCxnSpPr>
        <p:spPr>
          <a:xfrm>
            <a:off x="4305960" y="2660760"/>
            <a:ext cx="1080" cy="255780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45" name="Google Shape;309;p30"/>
          <p:cNvCxnSpPr/>
          <p:nvPr/>
        </p:nvCxnSpPr>
        <p:spPr>
          <a:xfrm>
            <a:off x="7885800" y="2660760"/>
            <a:ext cx="1080" cy="255780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8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19" name="Google Shape;1319;p77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20" name="Google Shape;1320;p77"/>
          <p:cNvCxnSpPr/>
          <p:nvPr/>
        </p:nvCxnSpPr>
        <p:spPr>
          <a:xfrm flipV="1">
            <a:off x="447480" y="6401520"/>
            <a:ext cx="108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21" name="PlaceHolder 1"/>
          <p:cNvSpPr>
            <a:spLocks noGrp="1"/>
          </p:cNvSpPr>
          <p:nvPr>
            <p:ph type="sldNum" idx="7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CFC2F48-3DC0-4A53-B4C2-5F34CA347D48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22" name="Google Shape;1322;p77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884880" y="8719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25" name="Google Shape;1327;p78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26" name="Google Shape;1328;p78"/>
          <p:cNvCxnSpPr/>
          <p:nvPr/>
        </p:nvCxnSpPr>
        <p:spPr>
          <a:xfrm flipV="1">
            <a:off x="447480" y="6401520"/>
            <a:ext cx="108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27" name="PlaceHolder 2"/>
          <p:cNvSpPr>
            <a:spLocks noGrp="1"/>
          </p:cNvSpPr>
          <p:nvPr>
            <p:ph type="sldNum" idx="7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065BEBD-A0F4-4A2F-9F76-261E2FAF3C3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28" name="Google Shape;1330;p78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9" name="PlaceHolder 3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120" cy="365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_1_1_1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1" name="Google Shape;1335;p79" descr=""/>
          <p:cNvPicPr/>
          <p:nvPr/>
        </p:nvPicPr>
        <p:blipFill>
          <a:blip r:embed="rId3"/>
          <a:stretch/>
        </p:blipFill>
        <p:spPr>
          <a:xfrm>
            <a:off x="6657480" y="3893040"/>
            <a:ext cx="455040" cy="45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2" name="Google Shape;1336;p79" descr=""/>
          <p:cNvPicPr/>
          <p:nvPr/>
        </p:nvPicPr>
        <p:blipFill>
          <a:blip r:embed="rId4"/>
          <a:stretch/>
        </p:blipFill>
        <p:spPr>
          <a:xfrm>
            <a:off x="2312640" y="4660920"/>
            <a:ext cx="455040" cy="45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3" name="Google Shape;1337;p79" descr=""/>
          <p:cNvPicPr/>
          <p:nvPr/>
        </p:nvPicPr>
        <p:blipFill>
          <a:blip r:embed="rId5"/>
          <a:stretch/>
        </p:blipFill>
        <p:spPr>
          <a:xfrm>
            <a:off x="2312640" y="3893040"/>
            <a:ext cx="455040" cy="45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4" name="Google Shape;1338;p79" descr=""/>
          <p:cNvPicPr/>
          <p:nvPr/>
        </p:nvPicPr>
        <p:blipFill>
          <a:blip r:embed="rId6"/>
          <a:stretch/>
        </p:blipFill>
        <p:spPr>
          <a:xfrm>
            <a:off x="6657480" y="4660920"/>
            <a:ext cx="455040" cy="455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5" name="Google Shape;1339;p79"/>
          <p:cNvSpPr/>
          <p:nvPr/>
        </p:nvSpPr>
        <p:spPr>
          <a:xfrm>
            <a:off x="2893320" y="3893040"/>
            <a:ext cx="35056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linkedin.com/company/red-hat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6" name="Google Shape;1340;p79"/>
          <p:cNvSpPr/>
          <p:nvPr/>
        </p:nvSpPr>
        <p:spPr>
          <a:xfrm>
            <a:off x="2893320" y="4660920"/>
            <a:ext cx="35056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youtube.com/user/RedHatVideos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7" name="Google Shape;1341;p79"/>
          <p:cNvSpPr/>
          <p:nvPr/>
        </p:nvSpPr>
        <p:spPr>
          <a:xfrm>
            <a:off x="7238160" y="3893040"/>
            <a:ext cx="35056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facebook.com/redhatinc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8" name="Google Shape;1342;p79"/>
          <p:cNvSpPr/>
          <p:nvPr/>
        </p:nvSpPr>
        <p:spPr>
          <a:xfrm>
            <a:off x="7238160" y="4660920"/>
            <a:ext cx="35056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twitter.com/RedHat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9" name="Google Shape;1343;p79"/>
          <p:cNvSpPr/>
          <p:nvPr/>
        </p:nvSpPr>
        <p:spPr>
          <a:xfrm>
            <a:off x="2228400" y="2200320"/>
            <a:ext cx="4893480" cy="12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7200" strike="noStrike" u="none">
                <a:solidFill>
                  <a:srgbClr val="142c4d"/>
                </a:solidFill>
                <a:effectLst/>
                <a:uFillTx/>
                <a:latin typeface="Red Hat Display"/>
                <a:ea typeface="Red Hat Display"/>
              </a:rPr>
              <a:t>Thank you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1" name="Google Shape;1345;p80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2" name="Google Shape;1346;p80"/>
          <p:cNvSpPr/>
          <p:nvPr/>
        </p:nvSpPr>
        <p:spPr>
          <a:xfrm rot="10800000">
            <a:off x="31680" y="526320"/>
            <a:ext cx="12126600" cy="5815080"/>
          </a:xfrm>
          <a:custGeom>
            <a:avLst/>
            <a:gdLst>
              <a:gd name="textAreaLeft" fmla="*/ 0 w 12126600"/>
              <a:gd name="textAreaRight" fmla="*/ 12127680 w 12126600"/>
              <a:gd name="textAreaTop" fmla="*/ 0 h 5815080"/>
              <a:gd name="textAreaBottom" fmla="*/ 5816160 h 5815080"/>
            </a:gdLst>
            <a:ahLst/>
            <a:cxnLst/>
            <a:rect l="textAreaLeft" t="textAreaTop" r="textAreaRight" b="textAreaBottom"/>
            <a:pathLst>
              <a:path w="12127707" h="5816131">
                <a:moveTo>
                  <a:pt x="0" y="1842740"/>
                </a:moveTo>
                <a:cubicBezTo>
                  <a:pt x="0" y="1842740"/>
                  <a:pt x="1630863" y="2821267"/>
                  <a:pt x="3558230" y="1842740"/>
                </a:cubicBezTo>
                <a:cubicBezTo>
                  <a:pt x="5485644" y="864213"/>
                  <a:pt x="6879285" y="-648040"/>
                  <a:pt x="9518317" y="300847"/>
                </a:cubicBezTo>
                <a:cubicBezTo>
                  <a:pt x="12157349" y="1249733"/>
                  <a:pt x="9607287" y="4185268"/>
                  <a:pt x="12127708" y="5816131"/>
                </a:cubicBezTo>
              </a:path>
            </a:pathLst>
          </a:custGeom>
          <a:noFill/>
          <a:ln cap="rnd" w="101600">
            <a:solidFill>
              <a:schemeClr val="lt1">
                <a:alpha val="5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6492240" y="2056680"/>
            <a:ext cx="535464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4" name="Google Shape;1349;p80" descr=""/>
          <p:cNvPicPr/>
          <p:nvPr/>
        </p:nvPicPr>
        <p:blipFill>
          <a:blip r:embed="rId2"/>
          <a:stretch/>
        </p:blipFill>
        <p:spPr>
          <a:xfrm>
            <a:off x="10127160" y="2056680"/>
            <a:ext cx="1579320" cy="37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5" name="Google Shape;1350;p80" descr=""/>
          <p:cNvPicPr/>
          <p:nvPr/>
        </p:nvPicPr>
        <p:blipFill>
          <a:blip r:embed="rId3"/>
          <a:stretch/>
        </p:blipFill>
        <p:spPr>
          <a:xfrm rot="215400">
            <a:off x="-466560" y="1834920"/>
            <a:ext cx="7678080" cy="3524760"/>
          </a:xfrm>
          <a:prstGeom prst="rect">
            <a:avLst/>
          </a:prstGeom>
          <a:noFill/>
          <a:ln w="0">
            <a:noFill/>
          </a:ln>
          <a:effectLst>
            <a:outerShdw algn="tl" blurRad="254160" dir="2700000" dist="37674" rotWithShape="0">
              <a:srgbClr val="000000">
                <a:alpha val="20000"/>
              </a:srgbClr>
            </a:outerShdw>
          </a:effectLst>
        </p:spPr>
      </p:pic>
      <p:cxnSp>
        <p:nvCxnSpPr>
          <p:cNvPr id="946" name="Google Shape;1351;p80"/>
          <p:cNvCxnSpPr/>
          <p:nvPr/>
        </p:nvCxnSpPr>
        <p:spPr>
          <a:xfrm flipV="1">
            <a:off x="11707200" y="0"/>
            <a:ext cx="1080" cy="149544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  <p:cxnSp>
        <p:nvCxnSpPr>
          <p:cNvPr id="947" name="Google Shape;1352;p80"/>
          <p:cNvCxnSpPr/>
          <p:nvPr/>
        </p:nvCxnSpPr>
        <p:spPr>
          <a:xfrm flipV="1">
            <a:off x="11707200" y="6154920"/>
            <a:ext cx="1080" cy="70416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9" name="Google Shape;85;p9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169640" y="2657880"/>
            <a:ext cx="9870840" cy="159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51" name="Google Shape;90;p9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52" name="PlaceHolder 2"/>
          <p:cNvSpPr>
            <a:spLocks noGrp="1"/>
          </p:cNvSpPr>
          <p:nvPr>
            <p:ph type="sldNum" idx="7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DF0F000-300B-4753-AB71-BD18127FA4F7}" type="slidenum">
              <a:rPr b="0" lang="en" sz="8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53" name="Google Shape;92;p9" descr=""/>
          <p:cNvPicPr/>
          <p:nvPr/>
        </p:nvPicPr>
        <p:blipFill>
          <a:blip r:embed="rId2"/>
          <a:stretch/>
        </p:blipFill>
        <p:spPr>
          <a:xfrm>
            <a:off x="1238400" y="761040"/>
            <a:ext cx="2941920" cy="575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5" name="Google Shape;148;p16"/>
          <p:cNvSpPr/>
          <p:nvPr/>
        </p:nvSpPr>
        <p:spPr>
          <a:xfrm>
            <a:off x="0" y="0"/>
            <a:ext cx="12191040" cy="58424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1280160" y="683280"/>
            <a:ext cx="8786520" cy="508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957" name="Google Shape;150;p1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958" name="Google Shape;151;p16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59" name="Google Shape;152;p16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800000"/>
            </a:solidFill>
            <a:round/>
          </a:ln>
        </p:spPr>
      </p:cxnSp>
      <p:sp>
        <p:nvSpPr>
          <p:cNvPr id="960" name="PlaceHolder 2"/>
          <p:cNvSpPr>
            <a:spLocks noGrp="1"/>
          </p:cNvSpPr>
          <p:nvPr>
            <p:ph type="sldNum" idx="7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E3DE3E7-C866-4C37-AAB9-95AAAB0ECEE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terior 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63" name="Google Shape;1355;p8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64" name="Google Shape;1356;p81"/>
          <p:cNvCxnSpPr/>
          <p:nvPr/>
        </p:nvCxnSpPr>
        <p:spPr>
          <a:xfrm flipV="1">
            <a:off x="447480" y="6401520"/>
            <a:ext cx="1080" cy="45756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65" name="PlaceHolder 1"/>
          <p:cNvSpPr>
            <a:spLocks noGrp="1"/>
          </p:cNvSpPr>
          <p:nvPr>
            <p:ph type="sldNum" idx="7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0F0C62-89AA-40C0-9444-3C15590D827A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66" name="Google Shape;1358;p8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7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70" name="Google Shape;228;p23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71" name="Google Shape;229;p2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972" name="PlaceHolder 2"/>
          <p:cNvSpPr>
            <a:spLocks noGrp="1"/>
          </p:cNvSpPr>
          <p:nvPr>
            <p:ph type="sldNum" idx="7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C426D79-447C-4773-A06A-0A7DA5728A7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73" name="Google Shape;231;p2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4" name="PlaceHolder 3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120" cy="365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כותרת בלבד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1461240" y="285840"/>
            <a:ext cx="989280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7" name="Google Shape;1364;p82" descr=""/>
          <p:cNvPicPr/>
          <p:nvPr/>
        </p:nvPicPr>
        <p:blipFill>
          <a:blip r:embed="rId2"/>
          <a:stretch/>
        </p:blipFill>
        <p:spPr>
          <a:xfrm>
            <a:off x="140760" y="6503400"/>
            <a:ext cx="1028160" cy="24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8" name="Google Shape;1365;p82"/>
          <p:cNvSpPr/>
          <p:nvPr/>
        </p:nvSpPr>
        <p:spPr>
          <a:xfrm rot="9894000">
            <a:off x="549000" y="-1030680"/>
            <a:ext cx="5934240" cy="2845440"/>
          </a:xfrm>
          <a:custGeom>
            <a:avLst/>
            <a:gdLst>
              <a:gd name="textAreaLeft" fmla="*/ 0 w 5934240"/>
              <a:gd name="textAreaRight" fmla="*/ 5935320 w 5934240"/>
              <a:gd name="textAreaTop" fmla="*/ 0 h 2845440"/>
              <a:gd name="textAreaBottom" fmla="*/ 2846520 h 2845440"/>
            </a:gdLst>
            <a:ahLst/>
            <a:cxnLst/>
            <a:rect l="textAreaLeft" t="textAreaTop" r="textAreaRight" b="textAreaBottom"/>
            <a:pathLst>
              <a:path w="12127707" h="5816131">
                <a:moveTo>
                  <a:pt x="0" y="1842740"/>
                </a:moveTo>
                <a:cubicBezTo>
                  <a:pt x="0" y="1842740"/>
                  <a:pt x="1630863" y="2821267"/>
                  <a:pt x="3558230" y="1842740"/>
                </a:cubicBezTo>
                <a:cubicBezTo>
                  <a:pt x="5485644" y="864213"/>
                  <a:pt x="6879285" y="-648040"/>
                  <a:pt x="9518317" y="300847"/>
                </a:cubicBezTo>
                <a:cubicBezTo>
                  <a:pt x="12157349" y="1249733"/>
                  <a:pt x="9607287" y="4185268"/>
                  <a:pt x="12127708" y="5816131"/>
                </a:cubicBezTo>
              </a:path>
            </a:pathLst>
          </a:custGeom>
          <a:noFill/>
          <a:ln cap="rnd" w="76200">
            <a:solidFill>
              <a:schemeClr val="lt2">
                <a:alpha val="4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79" name="Google Shape;1366;p82"/>
          <p:cNvCxnSpPr/>
          <p:nvPr/>
        </p:nvCxnSpPr>
        <p:spPr>
          <a:xfrm flipV="1">
            <a:off x="11707200" y="0"/>
            <a:ext cx="1080" cy="149544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  <p:cxnSp>
        <p:nvCxnSpPr>
          <p:cNvPr id="980" name="Google Shape;1367;p82"/>
          <p:cNvCxnSpPr/>
          <p:nvPr/>
        </p:nvCxnSpPr>
        <p:spPr>
          <a:xfrm flipV="1">
            <a:off x="11707200" y="6154920"/>
            <a:ext cx="1080" cy="704160"/>
          </a:xfrm>
          <a:prstGeom prst="straightConnector1">
            <a:avLst/>
          </a:prstGeom>
          <a:ln w="12700">
            <a:solidFill>
              <a:srgbClr val="ee0000"/>
            </a:solidFill>
            <a:round/>
          </a:ln>
        </p:spPr>
      </p:cxnSp>
      <p:pic>
        <p:nvPicPr>
          <p:cNvPr id="981" name="Google Shape;1368;p82" descr=""/>
          <p:cNvPicPr/>
          <p:nvPr/>
        </p:nvPicPr>
        <p:blipFill>
          <a:blip r:embed="rId3"/>
          <a:stretch/>
        </p:blipFill>
        <p:spPr>
          <a:xfrm rot="21300000">
            <a:off x="-1241280" y="215280"/>
            <a:ext cx="12754800" cy="53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2" name="PlaceHolder 2"/>
          <p:cNvSpPr>
            <a:spLocks noGrp="1"/>
          </p:cNvSpPr>
          <p:nvPr>
            <p:ph type="body"/>
          </p:nvPr>
        </p:nvSpPr>
        <p:spPr>
          <a:xfrm>
            <a:off x="6480000" y="2787840"/>
            <a:ext cx="4914000" cy="336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3" name="PlaceHolder 3"/>
          <p:cNvSpPr>
            <a:spLocks noGrp="1"/>
          </p:cNvSpPr>
          <p:nvPr>
            <p:ph type="body"/>
          </p:nvPr>
        </p:nvSpPr>
        <p:spPr>
          <a:xfrm>
            <a:off x="1181160" y="2802240"/>
            <a:ext cx="4914000" cy="336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8_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5" name="Google Shape;1373;p83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5360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86" name="Google Shape;1375;p83"/>
          <p:cNvCxnSpPr/>
          <p:nvPr/>
        </p:nvCxnSpPr>
        <p:spPr>
          <a:xfrm flipV="1">
            <a:off x="11694960" y="0"/>
            <a:ext cx="1080" cy="887400"/>
          </a:xfrm>
          <a:prstGeom prst="straightConnector1">
            <a:avLst/>
          </a:prstGeom>
          <a:ln w="9525">
            <a:solidFill>
              <a:srgbClr val="ff2121"/>
            </a:solidFill>
            <a:round/>
          </a:ln>
        </p:spPr>
      </p:cxnSp>
      <p:cxnSp>
        <p:nvCxnSpPr>
          <p:cNvPr id="987" name="Google Shape;1376;p83"/>
          <p:cNvCxnSpPr/>
          <p:nvPr/>
        </p:nvCxnSpPr>
        <p:spPr>
          <a:xfrm flipV="1">
            <a:off x="11694960" y="6401520"/>
            <a:ext cx="1080" cy="457560"/>
          </a:xfrm>
          <a:prstGeom prst="straightConnector1">
            <a:avLst/>
          </a:prstGeom>
          <a:ln w="9525">
            <a:solidFill>
              <a:srgbClr val="ff2121"/>
            </a:solidFill>
            <a:round/>
          </a:ln>
        </p:spPr>
      </p:cxnSp>
      <p:sp>
        <p:nvSpPr>
          <p:cNvPr id="988" name="Google Shape;1377;p83"/>
          <p:cNvSpPr/>
          <p:nvPr/>
        </p:nvSpPr>
        <p:spPr>
          <a:xfrm>
            <a:off x="1132920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F42094F-E856-4EE4-BD46-878853B4D77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" name="Google Shape;35;p4"/>
          <p:cNvSpPr/>
          <p:nvPr/>
        </p:nvSpPr>
        <p:spPr>
          <a:xfrm>
            <a:off x="10080" y="0"/>
            <a:ext cx="12191040" cy="584244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Google Shape;36;p4"/>
          <p:cNvSpPr/>
          <p:nvPr/>
        </p:nvSpPr>
        <p:spPr>
          <a:xfrm>
            <a:off x="9617040" y="5878800"/>
            <a:ext cx="2574000" cy="978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084040" y="1743480"/>
            <a:ext cx="7532280" cy="159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1" name="Google Shape;41;p4" descr=""/>
          <p:cNvPicPr/>
          <p:nvPr/>
        </p:nvPicPr>
        <p:blipFill>
          <a:blip r:embed="rId3"/>
          <a:stretch/>
        </p:blipFill>
        <p:spPr>
          <a:xfrm>
            <a:off x="10107000" y="6203880"/>
            <a:ext cx="1579320" cy="3715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2" name="Google Shape;42;p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3" name="PlaceHolder 2"/>
          <p:cNvSpPr>
            <a:spLocks noGrp="1"/>
          </p:cNvSpPr>
          <p:nvPr>
            <p:ph type="sldNum" idx="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29AB330-4BFA-4DFB-A901-0F1685BA6D1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Google Shape;44;p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0" name="Google Shape;94;p10"/>
          <p:cNvSpPr/>
          <p:nvPr/>
        </p:nvSpPr>
        <p:spPr>
          <a:xfrm>
            <a:off x="10080" y="0"/>
            <a:ext cx="877392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447840" y="1084680"/>
            <a:ext cx="6823800" cy="2104200"/>
          </a:xfrm>
          <a:prstGeom prst="rect">
            <a:avLst/>
          </a:prstGeom>
          <a:noFill/>
          <a:ln w="0">
            <a:noFill/>
          </a:ln>
        </p:spPr>
        <p:txBody>
          <a:bodyPr lIns="4388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992" name="Google Shape;96;p10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993" name="Google Shape;97;p1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994" name="Google Shape;100;p10" descr=""/>
          <p:cNvPicPr/>
          <p:nvPr/>
        </p:nvPicPr>
        <p:blipFill>
          <a:blip r:embed="rId3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5" name="PlaceHolder 2"/>
          <p:cNvSpPr>
            <a:spLocks noGrp="1"/>
          </p:cNvSpPr>
          <p:nvPr>
            <p:ph type="sldNum" idx="7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C5E0931-FA03-41D5-B462-CB4E72261FD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7" name="Google Shape;156;p17"/>
          <p:cNvSpPr/>
          <p:nvPr/>
        </p:nvSpPr>
        <p:spPr>
          <a:xfrm>
            <a:off x="-5040" y="0"/>
            <a:ext cx="90180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8" name="Google Shape;157;p17"/>
          <p:cNvSpPr/>
          <p:nvPr/>
        </p:nvSpPr>
        <p:spPr>
          <a:xfrm>
            <a:off x="4468320" y="0"/>
            <a:ext cx="772236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5673960" y="1632960"/>
            <a:ext cx="5036400" cy="38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00" name="Google Shape;159;p1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1001" name="Google Shape;161;p17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2" name="PlaceHolder 2"/>
          <p:cNvSpPr>
            <a:spLocks noGrp="1"/>
          </p:cNvSpPr>
          <p:nvPr>
            <p:ph type="sldNum" idx="7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DA230D6-C9B2-4DC0-89FA-39E5916A0D4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003" name="Google Shape;163;p17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080" cy="6856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7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05" name="Google Shape;236;p2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06" name="Google Shape;237;p2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07" name="PlaceHolder 1"/>
          <p:cNvSpPr>
            <a:spLocks noGrp="1"/>
          </p:cNvSpPr>
          <p:nvPr>
            <p:ph type="sldNum" idx="8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9893798-C8EA-4932-B5E8-AE3B6C577CB4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08" name="Google Shape;239;p24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9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0" name="PlaceHolder 3"/>
          <p:cNvSpPr>
            <a:spLocks noGrp="1"/>
          </p:cNvSpPr>
          <p:nvPr>
            <p:ph type="body"/>
          </p:nvPr>
        </p:nvSpPr>
        <p:spPr>
          <a:xfrm>
            <a:off x="2438280" y="2286000"/>
            <a:ext cx="7314120" cy="365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2" name="Google Shape;1676;p108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13" name="Google Shape;1677;p108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14" name="Google Shape;1678;p10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15" name="Google Shape;1680;p108"/>
          <p:cNvCxnSpPr/>
          <p:nvPr/>
        </p:nvCxnSpPr>
        <p:spPr>
          <a:xfrm>
            <a:off x="7885800" y="4439160"/>
            <a:ext cx="1080" cy="140580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17" name="Google Shape;1688;p10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8" name="PlaceHolder 2"/>
          <p:cNvSpPr>
            <a:spLocks noGrp="1"/>
          </p:cNvSpPr>
          <p:nvPr>
            <p:ph type="sldNum" idx="8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A5183C8-D736-425B-93F0-DB751599DB8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19" name="Google Shape;1691;p108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1" name="Google Shape;1693;p109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22" name="Google Shape;1694;p109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23" name="Google Shape;1695;p109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25" name="Google Shape;1706;p10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6" name="PlaceHolder 2"/>
          <p:cNvSpPr>
            <a:spLocks noGrp="1"/>
          </p:cNvSpPr>
          <p:nvPr>
            <p:ph type="sldNum" idx="8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AE9F70-7A02-400B-A37B-40014635C045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7" name="Google Shape;1709;p109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9" name="Google Shape;1383;p85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2084040" y="1743480"/>
            <a:ext cx="7532280" cy="159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31" name="Google Shape;1388;p8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32" name="PlaceHolder 2"/>
          <p:cNvSpPr>
            <a:spLocks noGrp="1"/>
          </p:cNvSpPr>
          <p:nvPr>
            <p:ph type="sldNum" idx="8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1CC07EC-8389-496E-921D-1FBE810025D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033" name="Google Shape;1390;p85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79320" cy="37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4" name="Google Shape;1391;p85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6" name="Google Shape;1711;p110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37" name="Google Shape;1712;p11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038" name="Google Shape;1713;p110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039" name="Google Shape;1719;p110"/>
          <p:cNvSpPr/>
          <p:nvPr/>
        </p:nvSpPr>
        <p:spPr>
          <a:xfrm>
            <a:off x="88956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0" name="Google Shape;1720;p110"/>
          <p:cNvSpPr/>
          <p:nvPr/>
        </p:nvSpPr>
        <p:spPr>
          <a:xfrm>
            <a:off x="88956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1" name="Google Shape;1721;p110"/>
          <p:cNvSpPr/>
          <p:nvPr/>
        </p:nvSpPr>
        <p:spPr>
          <a:xfrm>
            <a:off x="88956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2" name="Google Shape;1722;p110"/>
          <p:cNvSpPr/>
          <p:nvPr/>
        </p:nvSpPr>
        <p:spPr>
          <a:xfrm>
            <a:off x="88956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3" name="Google Shape;1723;p110"/>
          <p:cNvSpPr/>
          <p:nvPr/>
        </p:nvSpPr>
        <p:spPr>
          <a:xfrm>
            <a:off x="88956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4" name="Google Shape;1724;p110"/>
          <p:cNvSpPr/>
          <p:nvPr/>
        </p:nvSpPr>
        <p:spPr>
          <a:xfrm>
            <a:off x="88956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5" name="Google Shape;1725;p110"/>
          <p:cNvSpPr/>
          <p:nvPr/>
        </p:nvSpPr>
        <p:spPr>
          <a:xfrm>
            <a:off x="88956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6" name="Google Shape;1726;p110"/>
          <p:cNvSpPr/>
          <p:nvPr/>
        </p:nvSpPr>
        <p:spPr>
          <a:xfrm>
            <a:off x="88956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7" name="Google Shape;1727;p110"/>
          <p:cNvSpPr/>
          <p:nvPr/>
        </p:nvSpPr>
        <p:spPr>
          <a:xfrm>
            <a:off x="88956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8" name="Google Shape;1728;p110"/>
          <p:cNvSpPr/>
          <p:nvPr/>
        </p:nvSpPr>
        <p:spPr>
          <a:xfrm>
            <a:off x="88956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9" name="Google Shape;1729;p110"/>
          <p:cNvSpPr/>
          <p:nvPr/>
        </p:nvSpPr>
        <p:spPr>
          <a:xfrm>
            <a:off x="158616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0" name="Google Shape;1730;p110"/>
          <p:cNvSpPr/>
          <p:nvPr/>
        </p:nvSpPr>
        <p:spPr>
          <a:xfrm>
            <a:off x="158616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1" name="Google Shape;1731;p110"/>
          <p:cNvSpPr/>
          <p:nvPr/>
        </p:nvSpPr>
        <p:spPr>
          <a:xfrm>
            <a:off x="158616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2" name="Google Shape;1732;p110"/>
          <p:cNvSpPr/>
          <p:nvPr/>
        </p:nvSpPr>
        <p:spPr>
          <a:xfrm>
            <a:off x="158616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3" name="Google Shape;1733;p110"/>
          <p:cNvSpPr/>
          <p:nvPr/>
        </p:nvSpPr>
        <p:spPr>
          <a:xfrm>
            <a:off x="158616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4" name="Google Shape;1734;p110"/>
          <p:cNvSpPr/>
          <p:nvPr/>
        </p:nvSpPr>
        <p:spPr>
          <a:xfrm>
            <a:off x="158616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5" name="Google Shape;1735;p110"/>
          <p:cNvSpPr/>
          <p:nvPr/>
        </p:nvSpPr>
        <p:spPr>
          <a:xfrm>
            <a:off x="158616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6" name="Google Shape;1736;p110"/>
          <p:cNvSpPr/>
          <p:nvPr/>
        </p:nvSpPr>
        <p:spPr>
          <a:xfrm>
            <a:off x="158616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7" name="Google Shape;1737;p110"/>
          <p:cNvSpPr/>
          <p:nvPr/>
        </p:nvSpPr>
        <p:spPr>
          <a:xfrm>
            <a:off x="158616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8" name="Google Shape;1738;p110"/>
          <p:cNvSpPr/>
          <p:nvPr/>
        </p:nvSpPr>
        <p:spPr>
          <a:xfrm>
            <a:off x="158616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9" name="Google Shape;1739;p110"/>
          <p:cNvSpPr/>
          <p:nvPr/>
        </p:nvSpPr>
        <p:spPr>
          <a:xfrm>
            <a:off x="228240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0" name="Google Shape;1740;p110"/>
          <p:cNvSpPr/>
          <p:nvPr/>
        </p:nvSpPr>
        <p:spPr>
          <a:xfrm>
            <a:off x="228240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1" name="Google Shape;1741;p110"/>
          <p:cNvSpPr/>
          <p:nvPr/>
        </p:nvSpPr>
        <p:spPr>
          <a:xfrm>
            <a:off x="228240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2" name="Google Shape;1742;p110"/>
          <p:cNvSpPr/>
          <p:nvPr/>
        </p:nvSpPr>
        <p:spPr>
          <a:xfrm>
            <a:off x="228240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3" name="Google Shape;1743;p110"/>
          <p:cNvSpPr/>
          <p:nvPr/>
        </p:nvSpPr>
        <p:spPr>
          <a:xfrm>
            <a:off x="228240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4" name="Google Shape;1744;p110"/>
          <p:cNvSpPr/>
          <p:nvPr/>
        </p:nvSpPr>
        <p:spPr>
          <a:xfrm>
            <a:off x="228240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5" name="Google Shape;1745;p110"/>
          <p:cNvSpPr/>
          <p:nvPr/>
        </p:nvSpPr>
        <p:spPr>
          <a:xfrm>
            <a:off x="228240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6" name="Google Shape;1746;p110"/>
          <p:cNvSpPr/>
          <p:nvPr/>
        </p:nvSpPr>
        <p:spPr>
          <a:xfrm>
            <a:off x="228240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7" name="Google Shape;1747;p110"/>
          <p:cNvSpPr/>
          <p:nvPr/>
        </p:nvSpPr>
        <p:spPr>
          <a:xfrm>
            <a:off x="228240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8" name="Google Shape;1748;p110"/>
          <p:cNvSpPr/>
          <p:nvPr/>
        </p:nvSpPr>
        <p:spPr>
          <a:xfrm>
            <a:off x="228240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9" name="Google Shape;1749;p110"/>
          <p:cNvSpPr/>
          <p:nvPr/>
        </p:nvSpPr>
        <p:spPr>
          <a:xfrm>
            <a:off x="297900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0" name="Google Shape;1750;p110"/>
          <p:cNvSpPr/>
          <p:nvPr/>
        </p:nvSpPr>
        <p:spPr>
          <a:xfrm>
            <a:off x="297900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1" name="Google Shape;1751;p110"/>
          <p:cNvSpPr/>
          <p:nvPr/>
        </p:nvSpPr>
        <p:spPr>
          <a:xfrm>
            <a:off x="297900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2" name="Google Shape;1752;p110"/>
          <p:cNvSpPr/>
          <p:nvPr/>
        </p:nvSpPr>
        <p:spPr>
          <a:xfrm>
            <a:off x="297900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3" name="Google Shape;1753;p110"/>
          <p:cNvSpPr/>
          <p:nvPr/>
        </p:nvSpPr>
        <p:spPr>
          <a:xfrm>
            <a:off x="297900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4" name="Google Shape;1754;p110"/>
          <p:cNvSpPr/>
          <p:nvPr/>
        </p:nvSpPr>
        <p:spPr>
          <a:xfrm>
            <a:off x="297900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5" name="Google Shape;1755;p110"/>
          <p:cNvSpPr/>
          <p:nvPr/>
        </p:nvSpPr>
        <p:spPr>
          <a:xfrm>
            <a:off x="297900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6" name="Google Shape;1756;p110"/>
          <p:cNvSpPr/>
          <p:nvPr/>
        </p:nvSpPr>
        <p:spPr>
          <a:xfrm>
            <a:off x="297900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7" name="Google Shape;1757;p110"/>
          <p:cNvSpPr/>
          <p:nvPr/>
        </p:nvSpPr>
        <p:spPr>
          <a:xfrm>
            <a:off x="297900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8" name="Google Shape;1758;p110"/>
          <p:cNvSpPr/>
          <p:nvPr/>
        </p:nvSpPr>
        <p:spPr>
          <a:xfrm>
            <a:off x="297900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9" name="Google Shape;1759;p110"/>
          <p:cNvSpPr/>
          <p:nvPr/>
        </p:nvSpPr>
        <p:spPr>
          <a:xfrm>
            <a:off x="367560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0" name="Google Shape;1760;p110"/>
          <p:cNvSpPr/>
          <p:nvPr/>
        </p:nvSpPr>
        <p:spPr>
          <a:xfrm>
            <a:off x="367560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1" name="Google Shape;1761;p110"/>
          <p:cNvSpPr/>
          <p:nvPr/>
        </p:nvSpPr>
        <p:spPr>
          <a:xfrm>
            <a:off x="367560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2" name="Google Shape;1762;p110"/>
          <p:cNvSpPr/>
          <p:nvPr/>
        </p:nvSpPr>
        <p:spPr>
          <a:xfrm>
            <a:off x="367560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3" name="Google Shape;1763;p110"/>
          <p:cNvSpPr/>
          <p:nvPr/>
        </p:nvSpPr>
        <p:spPr>
          <a:xfrm>
            <a:off x="367560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4" name="Google Shape;1764;p110"/>
          <p:cNvSpPr/>
          <p:nvPr/>
        </p:nvSpPr>
        <p:spPr>
          <a:xfrm>
            <a:off x="367560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5" name="Google Shape;1765;p110"/>
          <p:cNvSpPr/>
          <p:nvPr/>
        </p:nvSpPr>
        <p:spPr>
          <a:xfrm>
            <a:off x="367560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6" name="Google Shape;1766;p110"/>
          <p:cNvSpPr/>
          <p:nvPr/>
        </p:nvSpPr>
        <p:spPr>
          <a:xfrm>
            <a:off x="367560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7" name="Google Shape;1767;p110"/>
          <p:cNvSpPr/>
          <p:nvPr/>
        </p:nvSpPr>
        <p:spPr>
          <a:xfrm>
            <a:off x="367560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8" name="Google Shape;1768;p110"/>
          <p:cNvSpPr/>
          <p:nvPr/>
        </p:nvSpPr>
        <p:spPr>
          <a:xfrm>
            <a:off x="367560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9" name="Google Shape;1769;p110"/>
          <p:cNvSpPr/>
          <p:nvPr/>
        </p:nvSpPr>
        <p:spPr>
          <a:xfrm>
            <a:off x="437184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0" name="Google Shape;1770;p110"/>
          <p:cNvSpPr/>
          <p:nvPr/>
        </p:nvSpPr>
        <p:spPr>
          <a:xfrm>
            <a:off x="437184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1" name="Google Shape;1771;p110"/>
          <p:cNvSpPr/>
          <p:nvPr/>
        </p:nvSpPr>
        <p:spPr>
          <a:xfrm>
            <a:off x="437184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2" name="Google Shape;1772;p110"/>
          <p:cNvSpPr/>
          <p:nvPr/>
        </p:nvSpPr>
        <p:spPr>
          <a:xfrm>
            <a:off x="437184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3" name="Google Shape;1773;p110"/>
          <p:cNvSpPr/>
          <p:nvPr/>
        </p:nvSpPr>
        <p:spPr>
          <a:xfrm>
            <a:off x="437184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4" name="Google Shape;1774;p110"/>
          <p:cNvSpPr/>
          <p:nvPr/>
        </p:nvSpPr>
        <p:spPr>
          <a:xfrm>
            <a:off x="437184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5" name="Google Shape;1775;p110"/>
          <p:cNvSpPr/>
          <p:nvPr/>
        </p:nvSpPr>
        <p:spPr>
          <a:xfrm>
            <a:off x="437184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6" name="Google Shape;1776;p110"/>
          <p:cNvSpPr/>
          <p:nvPr/>
        </p:nvSpPr>
        <p:spPr>
          <a:xfrm>
            <a:off x="437184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7" name="Google Shape;1777;p110"/>
          <p:cNvSpPr/>
          <p:nvPr/>
        </p:nvSpPr>
        <p:spPr>
          <a:xfrm>
            <a:off x="437184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8" name="Google Shape;1778;p110"/>
          <p:cNvSpPr/>
          <p:nvPr/>
        </p:nvSpPr>
        <p:spPr>
          <a:xfrm>
            <a:off x="437184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9" name="Google Shape;1779;p110"/>
          <p:cNvSpPr/>
          <p:nvPr/>
        </p:nvSpPr>
        <p:spPr>
          <a:xfrm>
            <a:off x="506844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0" name="Google Shape;1780;p110"/>
          <p:cNvSpPr/>
          <p:nvPr/>
        </p:nvSpPr>
        <p:spPr>
          <a:xfrm>
            <a:off x="506844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1" name="Google Shape;1781;p110"/>
          <p:cNvSpPr/>
          <p:nvPr/>
        </p:nvSpPr>
        <p:spPr>
          <a:xfrm>
            <a:off x="506844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2" name="Google Shape;1782;p110"/>
          <p:cNvSpPr/>
          <p:nvPr/>
        </p:nvSpPr>
        <p:spPr>
          <a:xfrm>
            <a:off x="506844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3" name="Google Shape;1783;p110"/>
          <p:cNvSpPr/>
          <p:nvPr/>
        </p:nvSpPr>
        <p:spPr>
          <a:xfrm>
            <a:off x="506844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4" name="Google Shape;1784;p110"/>
          <p:cNvSpPr/>
          <p:nvPr/>
        </p:nvSpPr>
        <p:spPr>
          <a:xfrm>
            <a:off x="506844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5" name="Google Shape;1785;p110"/>
          <p:cNvSpPr/>
          <p:nvPr/>
        </p:nvSpPr>
        <p:spPr>
          <a:xfrm>
            <a:off x="506844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6" name="Google Shape;1786;p110"/>
          <p:cNvSpPr/>
          <p:nvPr/>
        </p:nvSpPr>
        <p:spPr>
          <a:xfrm>
            <a:off x="506844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7" name="Google Shape;1787;p110"/>
          <p:cNvSpPr/>
          <p:nvPr/>
        </p:nvSpPr>
        <p:spPr>
          <a:xfrm>
            <a:off x="506844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8" name="Google Shape;1788;p110"/>
          <p:cNvSpPr/>
          <p:nvPr/>
        </p:nvSpPr>
        <p:spPr>
          <a:xfrm>
            <a:off x="506844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9" name="Google Shape;1789;p110"/>
          <p:cNvSpPr/>
          <p:nvPr/>
        </p:nvSpPr>
        <p:spPr>
          <a:xfrm>
            <a:off x="576468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0" name="Google Shape;1790;p110"/>
          <p:cNvSpPr/>
          <p:nvPr/>
        </p:nvSpPr>
        <p:spPr>
          <a:xfrm>
            <a:off x="576468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1" name="Google Shape;1791;p110"/>
          <p:cNvSpPr/>
          <p:nvPr/>
        </p:nvSpPr>
        <p:spPr>
          <a:xfrm>
            <a:off x="576468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2" name="Google Shape;1792;p110"/>
          <p:cNvSpPr/>
          <p:nvPr/>
        </p:nvSpPr>
        <p:spPr>
          <a:xfrm>
            <a:off x="576468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3" name="Google Shape;1793;p110"/>
          <p:cNvSpPr/>
          <p:nvPr/>
        </p:nvSpPr>
        <p:spPr>
          <a:xfrm>
            <a:off x="576468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4" name="Google Shape;1794;p110"/>
          <p:cNvSpPr/>
          <p:nvPr/>
        </p:nvSpPr>
        <p:spPr>
          <a:xfrm>
            <a:off x="576468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5" name="Google Shape;1795;p110"/>
          <p:cNvSpPr/>
          <p:nvPr/>
        </p:nvSpPr>
        <p:spPr>
          <a:xfrm>
            <a:off x="576468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6" name="Google Shape;1796;p110"/>
          <p:cNvSpPr/>
          <p:nvPr/>
        </p:nvSpPr>
        <p:spPr>
          <a:xfrm>
            <a:off x="576468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7" name="Google Shape;1797;p110"/>
          <p:cNvSpPr/>
          <p:nvPr/>
        </p:nvSpPr>
        <p:spPr>
          <a:xfrm>
            <a:off x="576468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8" name="Google Shape;1798;p110"/>
          <p:cNvSpPr/>
          <p:nvPr/>
        </p:nvSpPr>
        <p:spPr>
          <a:xfrm>
            <a:off x="576468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9" name="Google Shape;1799;p110"/>
          <p:cNvSpPr/>
          <p:nvPr/>
        </p:nvSpPr>
        <p:spPr>
          <a:xfrm>
            <a:off x="646128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0" name="Google Shape;1800;p110"/>
          <p:cNvSpPr/>
          <p:nvPr/>
        </p:nvSpPr>
        <p:spPr>
          <a:xfrm>
            <a:off x="646128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1" name="Google Shape;1801;p110"/>
          <p:cNvSpPr/>
          <p:nvPr/>
        </p:nvSpPr>
        <p:spPr>
          <a:xfrm>
            <a:off x="646128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2" name="Google Shape;1802;p110"/>
          <p:cNvSpPr/>
          <p:nvPr/>
        </p:nvSpPr>
        <p:spPr>
          <a:xfrm>
            <a:off x="646128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3" name="Google Shape;1803;p110"/>
          <p:cNvSpPr/>
          <p:nvPr/>
        </p:nvSpPr>
        <p:spPr>
          <a:xfrm>
            <a:off x="646128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4" name="Google Shape;1804;p110"/>
          <p:cNvSpPr/>
          <p:nvPr/>
        </p:nvSpPr>
        <p:spPr>
          <a:xfrm>
            <a:off x="646128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5" name="Google Shape;1805;p110"/>
          <p:cNvSpPr/>
          <p:nvPr/>
        </p:nvSpPr>
        <p:spPr>
          <a:xfrm>
            <a:off x="646128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6" name="Google Shape;1806;p110"/>
          <p:cNvSpPr/>
          <p:nvPr/>
        </p:nvSpPr>
        <p:spPr>
          <a:xfrm>
            <a:off x="646128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7" name="Google Shape;1807;p110"/>
          <p:cNvSpPr/>
          <p:nvPr/>
        </p:nvSpPr>
        <p:spPr>
          <a:xfrm>
            <a:off x="646128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8" name="Google Shape;1808;p110"/>
          <p:cNvSpPr/>
          <p:nvPr/>
        </p:nvSpPr>
        <p:spPr>
          <a:xfrm>
            <a:off x="646128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9" name="Google Shape;1809;p110"/>
          <p:cNvSpPr/>
          <p:nvPr/>
        </p:nvSpPr>
        <p:spPr>
          <a:xfrm>
            <a:off x="7157880" y="25405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0" name="Google Shape;1810;p110"/>
          <p:cNvSpPr/>
          <p:nvPr/>
        </p:nvSpPr>
        <p:spPr>
          <a:xfrm>
            <a:off x="7157880" y="2649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1" name="Google Shape;1811;p110"/>
          <p:cNvSpPr/>
          <p:nvPr/>
        </p:nvSpPr>
        <p:spPr>
          <a:xfrm>
            <a:off x="7157880" y="27576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2" name="Google Shape;1812;p110"/>
          <p:cNvSpPr/>
          <p:nvPr/>
        </p:nvSpPr>
        <p:spPr>
          <a:xfrm>
            <a:off x="7157880" y="28663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3" name="Google Shape;1813;p110"/>
          <p:cNvSpPr/>
          <p:nvPr/>
        </p:nvSpPr>
        <p:spPr>
          <a:xfrm>
            <a:off x="7157880" y="29750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4" name="Google Shape;1814;p110"/>
          <p:cNvSpPr/>
          <p:nvPr/>
        </p:nvSpPr>
        <p:spPr>
          <a:xfrm>
            <a:off x="7157880" y="30834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" name="Google Shape;1815;p110"/>
          <p:cNvSpPr/>
          <p:nvPr/>
        </p:nvSpPr>
        <p:spPr>
          <a:xfrm>
            <a:off x="7157880" y="31921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6" name="Google Shape;1816;p110"/>
          <p:cNvSpPr/>
          <p:nvPr/>
        </p:nvSpPr>
        <p:spPr>
          <a:xfrm>
            <a:off x="7157880" y="33004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7" name="Google Shape;1817;p110"/>
          <p:cNvSpPr/>
          <p:nvPr/>
        </p:nvSpPr>
        <p:spPr>
          <a:xfrm>
            <a:off x="7157880" y="34092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8" name="Google Shape;1818;p110"/>
          <p:cNvSpPr/>
          <p:nvPr/>
        </p:nvSpPr>
        <p:spPr>
          <a:xfrm>
            <a:off x="7157880" y="3517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9" name="Google Shape;1819;p110"/>
          <p:cNvSpPr/>
          <p:nvPr/>
        </p:nvSpPr>
        <p:spPr>
          <a:xfrm>
            <a:off x="88956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0" name="Google Shape;1820;p110"/>
          <p:cNvSpPr/>
          <p:nvPr/>
        </p:nvSpPr>
        <p:spPr>
          <a:xfrm>
            <a:off x="88956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1" name="Google Shape;1821;p110"/>
          <p:cNvSpPr/>
          <p:nvPr/>
        </p:nvSpPr>
        <p:spPr>
          <a:xfrm>
            <a:off x="88956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2" name="Google Shape;1822;p110"/>
          <p:cNvSpPr/>
          <p:nvPr/>
        </p:nvSpPr>
        <p:spPr>
          <a:xfrm>
            <a:off x="88956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3" name="Google Shape;1823;p110"/>
          <p:cNvSpPr/>
          <p:nvPr/>
        </p:nvSpPr>
        <p:spPr>
          <a:xfrm>
            <a:off x="88956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4" name="Google Shape;1824;p110"/>
          <p:cNvSpPr/>
          <p:nvPr/>
        </p:nvSpPr>
        <p:spPr>
          <a:xfrm>
            <a:off x="88956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5" name="Google Shape;1825;p110"/>
          <p:cNvSpPr/>
          <p:nvPr/>
        </p:nvSpPr>
        <p:spPr>
          <a:xfrm>
            <a:off x="88956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6" name="Google Shape;1826;p110"/>
          <p:cNvSpPr/>
          <p:nvPr/>
        </p:nvSpPr>
        <p:spPr>
          <a:xfrm>
            <a:off x="88956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7" name="Google Shape;1827;p110"/>
          <p:cNvSpPr/>
          <p:nvPr/>
        </p:nvSpPr>
        <p:spPr>
          <a:xfrm>
            <a:off x="88956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8" name="Google Shape;1828;p110"/>
          <p:cNvSpPr/>
          <p:nvPr/>
        </p:nvSpPr>
        <p:spPr>
          <a:xfrm>
            <a:off x="88956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9" name="Google Shape;1829;p110"/>
          <p:cNvSpPr/>
          <p:nvPr/>
        </p:nvSpPr>
        <p:spPr>
          <a:xfrm>
            <a:off x="158616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0" name="Google Shape;1830;p110"/>
          <p:cNvSpPr/>
          <p:nvPr/>
        </p:nvSpPr>
        <p:spPr>
          <a:xfrm>
            <a:off x="158616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1" name="Google Shape;1831;p110"/>
          <p:cNvSpPr/>
          <p:nvPr/>
        </p:nvSpPr>
        <p:spPr>
          <a:xfrm>
            <a:off x="158616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2" name="Google Shape;1832;p110"/>
          <p:cNvSpPr/>
          <p:nvPr/>
        </p:nvSpPr>
        <p:spPr>
          <a:xfrm>
            <a:off x="158616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3" name="Google Shape;1833;p110"/>
          <p:cNvSpPr/>
          <p:nvPr/>
        </p:nvSpPr>
        <p:spPr>
          <a:xfrm>
            <a:off x="158616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4" name="Google Shape;1834;p110"/>
          <p:cNvSpPr/>
          <p:nvPr/>
        </p:nvSpPr>
        <p:spPr>
          <a:xfrm>
            <a:off x="158616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5" name="Google Shape;1835;p110"/>
          <p:cNvSpPr/>
          <p:nvPr/>
        </p:nvSpPr>
        <p:spPr>
          <a:xfrm>
            <a:off x="158616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6" name="Google Shape;1836;p110"/>
          <p:cNvSpPr/>
          <p:nvPr/>
        </p:nvSpPr>
        <p:spPr>
          <a:xfrm>
            <a:off x="158616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7" name="Google Shape;1837;p110"/>
          <p:cNvSpPr/>
          <p:nvPr/>
        </p:nvSpPr>
        <p:spPr>
          <a:xfrm>
            <a:off x="158616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8" name="Google Shape;1838;p110"/>
          <p:cNvSpPr/>
          <p:nvPr/>
        </p:nvSpPr>
        <p:spPr>
          <a:xfrm>
            <a:off x="158616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9" name="Google Shape;1839;p110"/>
          <p:cNvSpPr/>
          <p:nvPr/>
        </p:nvSpPr>
        <p:spPr>
          <a:xfrm>
            <a:off x="228240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0" name="Google Shape;1840;p110"/>
          <p:cNvSpPr/>
          <p:nvPr/>
        </p:nvSpPr>
        <p:spPr>
          <a:xfrm>
            <a:off x="228240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1" name="Google Shape;1841;p110"/>
          <p:cNvSpPr/>
          <p:nvPr/>
        </p:nvSpPr>
        <p:spPr>
          <a:xfrm>
            <a:off x="228240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2" name="Google Shape;1842;p110"/>
          <p:cNvSpPr/>
          <p:nvPr/>
        </p:nvSpPr>
        <p:spPr>
          <a:xfrm>
            <a:off x="228240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3" name="Google Shape;1843;p110"/>
          <p:cNvSpPr/>
          <p:nvPr/>
        </p:nvSpPr>
        <p:spPr>
          <a:xfrm>
            <a:off x="228240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4" name="Google Shape;1844;p110"/>
          <p:cNvSpPr/>
          <p:nvPr/>
        </p:nvSpPr>
        <p:spPr>
          <a:xfrm>
            <a:off x="228240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5" name="Google Shape;1845;p110"/>
          <p:cNvSpPr/>
          <p:nvPr/>
        </p:nvSpPr>
        <p:spPr>
          <a:xfrm>
            <a:off x="228240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6" name="Google Shape;1846;p110"/>
          <p:cNvSpPr/>
          <p:nvPr/>
        </p:nvSpPr>
        <p:spPr>
          <a:xfrm>
            <a:off x="228240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7" name="Google Shape;1847;p110"/>
          <p:cNvSpPr/>
          <p:nvPr/>
        </p:nvSpPr>
        <p:spPr>
          <a:xfrm>
            <a:off x="228240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8" name="Google Shape;1848;p110"/>
          <p:cNvSpPr/>
          <p:nvPr/>
        </p:nvSpPr>
        <p:spPr>
          <a:xfrm>
            <a:off x="228240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9" name="Google Shape;1849;p110"/>
          <p:cNvSpPr/>
          <p:nvPr/>
        </p:nvSpPr>
        <p:spPr>
          <a:xfrm>
            <a:off x="297900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0" name="Google Shape;1850;p110"/>
          <p:cNvSpPr/>
          <p:nvPr/>
        </p:nvSpPr>
        <p:spPr>
          <a:xfrm>
            <a:off x="297900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1" name="Google Shape;1851;p110"/>
          <p:cNvSpPr/>
          <p:nvPr/>
        </p:nvSpPr>
        <p:spPr>
          <a:xfrm>
            <a:off x="297900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2" name="Google Shape;1852;p110"/>
          <p:cNvSpPr/>
          <p:nvPr/>
        </p:nvSpPr>
        <p:spPr>
          <a:xfrm>
            <a:off x="297900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3" name="Google Shape;1853;p110"/>
          <p:cNvSpPr/>
          <p:nvPr/>
        </p:nvSpPr>
        <p:spPr>
          <a:xfrm>
            <a:off x="297900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4" name="Google Shape;1854;p110"/>
          <p:cNvSpPr/>
          <p:nvPr/>
        </p:nvSpPr>
        <p:spPr>
          <a:xfrm>
            <a:off x="297900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5" name="Google Shape;1855;p110"/>
          <p:cNvSpPr/>
          <p:nvPr/>
        </p:nvSpPr>
        <p:spPr>
          <a:xfrm>
            <a:off x="297900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6" name="Google Shape;1856;p110"/>
          <p:cNvSpPr/>
          <p:nvPr/>
        </p:nvSpPr>
        <p:spPr>
          <a:xfrm>
            <a:off x="297900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7" name="Google Shape;1857;p110"/>
          <p:cNvSpPr/>
          <p:nvPr/>
        </p:nvSpPr>
        <p:spPr>
          <a:xfrm>
            <a:off x="297900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8" name="Google Shape;1858;p110"/>
          <p:cNvSpPr/>
          <p:nvPr/>
        </p:nvSpPr>
        <p:spPr>
          <a:xfrm>
            <a:off x="297900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9" name="Google Shape;1859;p110"/>
          <p:cNvSpPr/>
          <p:nvPr/>
        </p:nvSpPr>
        <p:spPr>
          <a:xfrm>
            <a:off x="367560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0" name="Google Shape;1860;p110"/>
          <p:cNvSpPr/>
          <p:nvPr/>
        </p:nvSpPr>
        <p:spPr>
          <a:xfrm>
            <a:off x="367560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1" name="Google Shape;1861;p110"/>
          <p:cNvSpPr/>
          <p:nvPr/>
        </p:nvSpPr>
        <p:spPr>
          <a:xfrm>
            <a:off x="367560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2" name="Google Shape;1862;p110"/>
          <p:cNvSpPr/>
          <p:nvPr/>
        </p:nvSpPr>
        <p:spPr>
          <a:xfrm>
            <a:off x="367560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3" name="Google Shape;1863;p110"/>
          <p:cNvSpPr/>
          <p:nvPr/>
        </p:nvSpPr>
        <p:spPr>
          <a:xfrm>
            <a:off x="367560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4" name="Google Shape;1864;p110"/>
          <p:cNvSpPr/>
          <p:nvPr/>
        </p:nvSpPr>
        <p:spPr>
          <a:xfrm>
            <a:off x="367560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5" name="Google Shape;1865;p110"/>
          <p:cNvSpPr/>
          <p:nvPr/>
        </p:nvSpPr>
        <p:spPr>
          <a:xfrm>
            <a:off x="367560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6" name="Google Shape;1866;p110"/>
          <p:cNvSpPr/>
          <p:nvPr/>
        </p:nvSpPr>
        <p:spPr>
          <a:xfrm>
            <a:off x="367560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7" name="Google Shape;1867;p110"/>
          <p:cNvSpPr/>
          <p:nvPr/>
        </p:nvSpPr>
        <p:spPr>
          <a:xfrm>
            <a:off x="367560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8" name="Google Shape;1868;p110"/>
          <p:cNvSpPr/>
          <p:nvPr/>
        </p:nvSpPr>
        <p:spPr>
          <a:xfrm>
            <a:off x="367560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9" name="Google Shape;1869;p110"/>
          <p:cNvSpPr/>
          <p:nvPr/>
        </p:nvSpPr>
        <p:spPr>
          <a:xfrm>
            <a:off x="437184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0" name="Google Shape;1870;p110"/>
          <p:cNvSpPr/>
          <p:nvPr/>
        </p:nvSpPr>
        <p:spPr>
          <a:xfrm>
            <a:off x="437184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1" name="Google Shape;1871;p110"/>
          <p:cNvSpPr/>
          <p:nvPr/>
        </p:nvSpPr>
        <p:spPr>
          <a:xfrm>
            <a:off x="437184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2" name="Google Shape;1872;p110"/>
          <p:cNvSpPr/>
          <p:nvPr/>
        </p:nvSpPr>
        <p:spPr>
          <a:xfrm>
            <a:off x="437184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3" name="Google Shape;1873;p110"/>
          <p:cNvSpPr/>
          <p:nvPr/>
        </p:nvSpPr>
        <p:spPr>
          <a:xfrm>
            <a:off x="437184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4" name="Google Shape;1874;p110"/>
          <p:cNvSpPr/>
          <p:nvPr/>
        </p:nvSpPr>
        <p:spPr>
          <a:xfrm>
            <a:off x="437184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5" name="Google Shape;1875;p110"/>
          <p:cNvSpPr/>
          <p:nvPr/>
        </p:nvSpPr>
        <p:spPr>
          <a:xfrm>
            <a:off x="437184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6" name="Google Shape;1876;p110"/>
          <p:cNvSpPr/>
          <p:nvPr/>
        </p:nvSpPr>
        <p:spPr>
          <a:xfrm>
            <a:off x="437184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7" name="Google Shape;1877;p110"/>
          <p:cNvSpPr/>
          <p:nvPr/>
        </p:nvSpPr>
        <p:spPr>
          <a:xfrm>
            <a:off x="437184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8" name="Google Shape;1878;p110"/>
          <p:cNvSpPr/>
          <p:nvPr/>
        </p:nvSpPr>
        <p:spPr>
          <a:xfrm>
            <a:off x="437184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9" name="Google Shape;1879;p110"/>
          <p:cNvSpPr/>
          <p:nvPr/>
        </p:nvSpPr>
        <p:spPr>
          <a:xfrm>
            <a:off x="506844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0" name="Google Shape;1880;p110"/>
          <p:cNvSpPr/>
          <p:nvPr/>
        </p:nvSpPr>
        <p:spPr>
          <a:xfrm>
            <a:off x="506844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1" name="Google Shape;1881;p110"/>
          <p:cNvSpPr/>
          <p:nvPr/>
        </p:nvSpPr>
        <p:spPr>
          <a:xfrm>
            <a:off x="506844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2" name="Google Shape;1882;p110"/>
          <p:cNvSpPr/>
          <p:nvPr/>
        </p:nvSpPr>
        <p:spPr>
          <a:xfrm>
            <a:off x="506844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3" name="Google Shape;1883;p110"/>
          <p:cNvSpPr/>
          <p:nvPr/>
        </p:nvSpPr>
        <p:spPr>
          <a:xfrm>
            <a:off x="506844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4" name="Google Shape;1884;p110"/>
          <p:cNvSpPr/>
          <p:nvPr/>
        </p:nvSpPr>
        <p:spPr>
          <a:xfrm>
            <a:off x="506844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5" name="Google Shape;1885;p110"/>
          <p:cNvSpPr/>
          <p:nvPr/>
        </p:nvSpPr>
        <p:spPr>
          <a:xfrm>
            <a:off x="506844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6" name="Google Shape;1886;p110"/>
          <p:cNvSpPr/>
          <p:nvPr/>
        </p:nvSpPr>
        <p:spPr>
          <a:xfrm>
            <a:off x="506844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7" name="Google Shape;1887;p110"/>
          <p:cNvSpPr/>
          <p:nvPr/>
        </p:nvSpPr>
        <p:spPr>
          <a:xfrm>
            <a:off x="506844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8" name="Google Shape;1888;p110"/>
          <p:cNvSpPr/>
          <p:nvPr/>
        </p:nvSpPr>
        <p:spPr>
          <a:xfrm>
            <a:off x="506844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9" name="Google Shape;1889;p110"/>
          <p:cNvSpPr/>
          <p:nvPr/>
        </p:nvSpPr>
        <p:spPr>
          <a:xfrm>
            <a:off x="576468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0" name="Google Shape;1890;p110"/>
          <p:cNvSpPr/>
          <p:nvPr/>
        </p:nvSpPr>
        <p:spPr>
          <a:xfrm>
            <a:off x="576468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1" name="Google Shape;1891;p110"/>
          <p:cNvSpPr/>
          <p:nvPr/>
        </p:nvSpPr>
        <p:spPr>
          <a:xfrm>
            <a:off x="576468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2" name="Google Shape;1892;p110"/>
          <p:cNvSpPr/>
          <p:nvPr/>
        </p:nvSpPr>
        <p:spPr>
          <a:xfrm>
            <a:off x="576468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3" name="Google Shape;1893;p110"/>
          <p:cNvSpPr/>
          <p:nvPr/>
        </p:nvSpPr>
        <p:spPr>
          <a:xfrm>
            <a:off x="576468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4" name="Google Shape;1894;p110"/>
          <p:cNvSpPr/>
          <p:nvPr/>
        </p:nvSpPr>
        <p:spPr>
          <a:xfrm>
            <a:off x="576468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5" name="Google Shape;1895;p110"/>
          <p:cNvSpPr/>
          <p:nvPr/>
        </p:nvSpPr>
        <p:spPr>
          <a:xfrm>
            <a:off x="576468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6" name="Google Shape;1896;p110"/>
          <p:cNvSpPr/>
          <p:nvPr/>
        </p:nvSpPr>
        <p:spPr>
          <a:xfrm>
            <a:off x="576468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7" name="Google Shape;1897;p110"/>
          <p:cNvSpPr/>
          <p:nvPr/>
        </p:nvSpPr>
        <p:spPr>
          <a:xfrm>
            <a:off x="576468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8" name="Google Shape;1898;p110"/>
          <p:cNvSpPr/>
          <p:nvPr/>
        </p:nvSpPr>
        <p:spPr>
          <a:xfrm>
            <a:off x="576468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9" name="Google Shape;1899;p110"/>
          <p:cNvSpPr/>
          <p:nvPr/>
        </p:nvSpPr>
        <p:spPr>
          <a:xfrm>
            <a:off x="646128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0" name="Google Shape;1900;p110"/>
          <p:cNvSpPr/>
          <p:nvPr/>
        </p:nvSpPr>
        <p:spPr>
          <a:xfrm>
            <a:off x="646128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1" name="Google Shape;1901;p110"/>
          <p:cNvSpPr/>
          <p:nvPr/>
        </p:nvSpPr>
        <p:spPr>
          <a:xfrm>
            <a:off x="646128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2" name="Google Shape;1902;p110"/>
          <p:cNvSpPr/>
          <p:nvPr/>
        </p:nvSpPr>
        <p:spPr>
          <a:xfrm>
            <a:off x="646128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3" name="Google Shape;1903;p110"/>
          <p:cNvSpPr/>
          <p:nvPr/>
        </p:nvSpPr>
        <p:spPr>
          <a:xfrm>
            <a:off x="646128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4" name="Google Shape;1904;p110"/>
          <p:cNvSpPr/>
          <p:nvPr/>
        </p:nvSpPr>
        <p:spPr>
          <a:xfrm>
            <a:off x="646128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5" name="Google Shape;1905;p110"/>
          <p:cNvSpPr/>
          <p:nvPr/>
        </p:nvSpPr>
        <p:spPr>
          <a:xfrm>
            <a:off x="646128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6" name="Google Shape;1906;p110"/>
          <p:cNvSpPr/>
          <p:nvPr/>
        </p:nvSpPr>
        <p:spPr>
          <a:xfrm>
            <a:off x="646128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7" name="Google Shape;1907;p110"/>
          <p:cNvSpPr/>
          <p:nvPr/>
        </p:nvSpPr>
        <p:spPr>
          <a:xfrm>
            <a:off x="646128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8" name="Google Shape;1908;p110"/>
          <p:cNvSpPr/>
          <p:nvPr/>
        </p:nvSpPr>
        <p:spPr>
          <a:xfrm>
            <a:off x="646128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9" name="Google Shape;1909;p110"/>
          <p:cNvSpPr/>
          <p:nvPr/>
        </p:nvSpPr>
        <p:spPr>
          <a:xfrm>
            <a:off x="7157880" y="431892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0" name="Google Shape;1910;p110"/>
          <p:cNvSpPr/>
          <p:nvPr/>
        </p:nvSpPr>
        <p:spPr>
          <a:xfrm>
            <a:off x="7157880" y="44272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1" name="Google Shape;1911;p110"/>
          <p:cNvSpPr/>
          <p:nvPr/>
        </p:nvSpPr>
        <p:spPr>
          <a:xfrm>
            <a:off x="7157880" y="45360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2" name="Google Shape;1912;p110"/>
          <p:cNvSpPr/>
          <p:nvPr/>
        </p:nvSpPr>
        <p:spPr>
          <a:xfrm>
            <a:off x="7157880" y="46443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3" name="Google Shape;1913;p110"/>
          <p:cNvSpPr/>
          <p:nvPr/>
        </p:nvSpPr>
        <p:spPr>
          <a:xfrm>
            <a:off x="7157880" y="47530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4" name="Google Shape;1914;p110"/>
          <p:cNvSpPr/>
          <p:nvPr/>
        </p:nvSpPr>
        <p:spPr>
          <a:xfrm>
            <a:off x="7157880" y="486180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5" name="Google Shape;1915;p110"/>
          <p:cNvSpPr/>
          <p:nvPr/>
        </p:nvSpPr>
        <p:spPr>
          <a:xfrm>
            <a:off x="7157880" y="49701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6" name="Google Shape;1916;p110"/>
          <p:cNvSpPr/>
          <p:nvPr/>
        </p:nvSpPr>
        <p:spPr>
          <a:xfrm>
            <a:off x="7157880" y="507888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7" name="Google Shape;1917;p110"/>
          <p:cNvSpPr/>
          <p:nvPr/>
        </p:nvSpPr>
        <p:spPr>
          <a:xfrm>
            <a:off x="7157880" y="518724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8" name="Google Shape;1918;p110"/>
          <p:cNvSpPr/>
          <p:nvPr/>
        </p:nvSpPr>
        <p:spPr>
          <a:xfrm>
            <a:off x="7157880" y="5295960"/>
            <a:ext cx="573480" cy="37080"/>
          </a:xfrm>
          <a:prstGeom prst="rect">
            <a:avLst/>
          </a:prstGeom>
          <a:solidFill>
            <a:srgbClr val="1d41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720" bIns="18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9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40" name="Google Shape;1921;p11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1" name="PlaceHolder 2"/>
          <p:cNvSpPr>
            <a:spLocks noGrp="1"/>
          </p:cNvSpPr>
          <p:nvPr>
            <p:ph type="sldNum" idx="8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8E0CB87-90E5-4A67-BE75-D9035CA913C2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42" name="Google Shape;1924;p110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4" name="Google Shape;1926;p111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45" name="Google Shape;1927;p111" descr=""/>
          <p:cNvPicPr/>
          <p:nvPr/>
        </p:nvPicPr>
        <p:blipFill>
          <a:blip r:embed="rId2"/>
          <a:stretch/>
        </p:blipFill>
        <p:spPr>
          <a:xfrm>
            <a:off x="8210880" y="2217240"/>
            <a:ext cx="552240" cy="55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6" name="Google Shape;1928;p111" descr=""/>
          <p:cNvPicPr/>
          <p:nvPr/>
        </p:nvPicPr>
        <p:blipFill>
          <a:blip r:embed="rId3"/>
          <a:stretch/>
        </p:blipFill>
        <p:spPr>
          <a:xfrm>
            <a:off x="4627800" y="2217240"/>
            <a:ext cx="552240" cy="55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7" name="Google Shape;1929;p111" descr=""/>
          <p:cNvPicPr/>
          <p:nvPr/>
        </p:nvPicPr>
        <p:blipFill>
          <a:blip r:embed="rId4"/>
          <a:stretch/>
        </p:blipFill>
        <p:spPr>
          <a:xfrm>
            <a:off x="1044720" y="2217240"/>
            <a:ext cx="552240" cy="55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48" name="Google Shape;1930;p11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249" name="Google Shape;1931;p111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250" name="Google Shape;1933;p111"/>
          <p:cNvCxnSpPr/>
          <p:nvPr/>
        </p:nvCxnSpPr>
        <p:spPr>
          <a:xfrm>
            <a:off x="4307400" y="2776680"/>
            <a:ext cx="1080" cy="23036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251" name="Google Shape;1934;p111"/>
          <p:cNvCxnSpPr/>
          <p:nvPr/>
        </p:nvCxnSpPr>
        <p:spPr>
          <a:xfrm>
            <a:off x="7890480" y="2776680"/>
            <a:ext cx="1080" cy="23036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252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53" name="Google Shape;1943;p111" descr=""/>
          <p:cNvPicPr/>
          <p:nvPr/>
        </p:nvPicPr>
        <p:blipFill>
          <a:blip r:embed="rId5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4" name="PlaceHolder 2"/>
          <p:cNvSpPr>
            <a:spLocks noGrp="1"/>
          </p:cNvSpPr>
          <p:nvPr>
            <p:ph type="sldNum" idx="8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B2DC248-7E17-47A1-B6FD-87946D2B7108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55" name="Google Shape;1946;p11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7" name="Google Shape;1948;p112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58" name="Google Shape;1949;p112" descr=""/>
          <p:cNvPicPr/>
          <p:nvPr/>
        </p:nvPicPr>
        <p:blipFill>
          <a:blip r:embed="rId2"/>
          <a:stretch/>
        </p:blipFill>
        <p:spPr>
          <a:xfrm>
            <a:off x="6413400" y="2044800"/>
            <a:ext cx="730800" cy="73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9" name="Google Shape;1950;p112" descr=""/>
          <p:cNvPicPr/>
          <p:nvPr/>
        </p:nvPicPr>
        <p:blipFill>
          <a:blip r:embed="rId3"/>
          <a:stretch/>
        </p:blipFill>
        <p:spPr>
          <a:xfrm>
            <a:off x="1227240" y="2044800"/>
            <a:ext cx="730800" cy="7304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60" name="Google Shape;1951;p112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261" name="Google Shape;1952;p112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262" name="Google Shape;1954;p112"/>
          <p:cNvCxnSpPr/>
          <p:nvPr/>
        </p:nvCxnSpPr>
        <p:spPr>
          <a:xfrm>
            <a:off x="6098760" y="2796120"/>
            <a:ext cx="1080" cy="29246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26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64" name="Google Shape;1961;p112" descr=""/>
          <p:cNvPicPr/>
          <p:nvPr/>
        </p:nvPicPr>
        <p:blipFill>
          <a:blip r:embed="rId4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5" name="PlaceHolder 2"/>
          <p:cNvSpPr>
            <a:spLocks noGrp="1"/>
          </p:cNvSpPr>
          <p:nvPr>
            <p:ph type="sldNum" idx="8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B1181CB-50AF-4CD5-97DB-1EEB28550916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266" name="Google Shape;1963;p112"/>
          <p:cNvCxnSpPr/>
          <p:nvPr/>
        </p:nvCxnSpPr>
        <p:spPr>
          <a:xfrm>
            <a:off x="1366200" y="4884120"/>
            <a:ext cx="157320" cy="108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cxnSp>
        <p:nvCxnSpPr>
          <p:cNvPr id="1267" name="Google Shape;1964;p112"/>
          <p:cNvCxnSpPr/>
          <p:nvPr/>
        </p:nvCxnSpPr>
        <p:spPr>
          <a:xfrm>
            <a:off x="6552360" y="4884120"/>
            <a:ext cx="157320" cy="108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sp>
        <p:nvSpPr>
          <p:cNvPr id="1268" name="Google Shape;1966;p112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0" name="Google Shape;1968;p113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71" name="Google Shape;1969;p113" descr=""/>
          <p:cNvPicPr/>
          <p:nvPr/>
        </p:nvPicPr>
        <p:blipFill>
          <a:blip r:embed="rId2"/>
          <a:stretch/>
        </p:blipFill>
        <p:spPr>
          <a:xfrm>
            <a:off x="3419280" y="1298520"/>
            <a:ext cx="730800" cy="7304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72" name="Google Shape;1971;p113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273" name="Google Shape;1972;p113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4465440" y="1455480"/>
            <a:ext cx="6723720" cy="31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75" name="Google Shape;1976;p113" descr=""/>
          <p:cNvPicPr/>
          <p:nvPr/>
        </p:nvPicPr>
        <p:blipFill>
          <a:blip r:embed="rId3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6" name="PlaceHolder 2"/>
          <p:cNvSpPr>
            <a:spLocks noGrp="1"/>
          </p:cNvSpPr>
          <p:nvPr>
            <p:ph type="sldNum" idx="8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E5C3D06-32B1-4F14-94F8-8AB1E43D18A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277" name="Google Shape;1978;p113"/>
          <p:cNvCxnSpPr/>
          <p:nvPr/>
        </p:nvCxnSpPr>
        <p:spPr>
          <a:xfrm>
            <a:off x="4488840" y="4884120"/>
            <a:ext cx="156960" cy="1080"/>
          </a:xfrm>
          <a:prstGeom prst="straightConnector1">
            <a:avLst/>
          </a:prstGeom>
          <a:ln w="28575">
            <a:solidFill>
              <a:srgbClr val="ee0000"/>
            </a:solidFill>
            <a:round/>
          </a:ln>
        </p:spPr>
      </p:cxnSp>
      <p:sp>
        <p:nvSpPr>
          <p:cNvPr id="1278" name="Google Shape;1979;p113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8;p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6" name="Google Shape;322;p3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57" name="Google Shape;323;p31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58" name="PlaceHolder 1"/>
          <p:cNvSpPr>
            <a:spLocks noGrp="1"/>
          </p:cNvSpPr>
          <p:nvPr>
            <p:ph type="sldNum" idx="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2161B3B-5ECD-4062-AF66-17B94EE0B60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9" name="Google Shape;325;p31" descr=""/>
          <p:cNvPicPr/>
          <p:nvPr/>
        </p:nvPicPr>
        <p:blipFill>
          <a:blip r:embed="rId2"/>
          <a:srcRect l="0" t="315" r="0" b="315"/>
          <a:stretch/>
        </p:blipFill>
        <p:spPr>
          <a:xfrm>
            <a:off x="10711440" y="6313320"/>
            <a:ext cx="974880" cy="22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0" name="Google Shape;328;p31"/>
          <p:cNvCxnSpPr/>
          <p:nvPr/>
        </p:nvCxnSpPr>
        <p:spPr>
          <a:xfrm>
            <a:off x="7885800" y="3677040"/>
            <a:ext cx="1080" cy="140580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0" name="Google Shape;1402;p87"/>
          <p:cNvSpPr/>
          <p:nvPr/>
        </p:nvSpPr>
        <p:spPr>
          <a:xfrm>
            <a:off x="-10080" y="0"/>
            <a:ext cx="91620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1" name="Google Shape;1403;p87"/>
          <p:cNvSpPr/>
          <p:nvPr/>
        </p:nvSpPr>
        <p:spPr>
          <a:xfrm>
            <a:off x="4458240" y="0"/>
            <a:ext cx="774288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82" name="Google Shape;1404;p87" descr=""/>
          <p:cNvPicPr/>
          <p:nvPr/>
        </p:nvPicPr>
        <p:blipFill>
          <a:blip r:embed="rId3"/>
          <a:stretch/>
        </p:blipFill>
        <p:spPr>
          <a:xfrm>
            <a:off x="10107000" y="6200280"/>
            <a:ext cx="1579320" cy="370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83" name="Google Shape;1405;p8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1284" name="PlaceHolder 1"/>
          <p:cNvSpPr>
            <a:spLocks noGrp="1"/>
          </p:cNvSpPr>
          <p:nvPr>
            <p:ph type="title"/>
          </p:nvPr>
        </p:nvSpPr>
        <p:spPr>
          <a:xfrm>
            <a:off x="5660640" y="1708920"/>
            <a:ext cx="5735160" cy="211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5" name="PlaceHolder 2"/>
          <p:cNvSpPr>
            <a:spLocks noGrp="1"/>
          </p:cNvSpPr>
          <p:nvPr>
            <p:ph type="sldNum" idx="8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264A908-AE80-4665-8C63-60BD4A9A4C6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86" name="Google Shape;1411;p87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87" name="Google Shape;1412;p87" descr=""/>
          <p:cNvPicPr/>
          <p:nvPr/>
        </p:nvPicPr>
        <p:blipFill>
          <a:blip r:embed="rId4"/>
          <a:srcRect l="0" t="0" r="0" b="3835"/>
          <a:stretch/>
        </p:blipFill>
        <p:spPr>
          <a:xfrm>
            <a:off x="871920" y="0"/>
            <a:ext cx="361008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0" name="Google Shape;1981;p114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291" name="Google Shape;1982;p11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292" name="Google Shape;1983;p11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94" name="Google Shape;1995;p11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5" name="PlaceHolder 2"/>
          <p:cNvSpPr>
            <a:spLocks noGrp="1"/>
          </p:cNvSpPr>
          <p:nvPr>
            <p:ph type="sldNum" idx="8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E346711-89E7-41B4-AF22-E428E972695F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6" name="Google Shape;1998;p11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8" name="Google Shape;2000;p115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299" name="Google Shape;2001;p115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00" name="Google Shape;2002;p115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01" name="Google Shape;2004;p115"/>
          <p:cNvCxnSpPr/>
          <p:nvPr/>
        </p:nvCxnSpPr>
        <p:spPr>
          <a:xfrm>
            <a:off x="3416400" y="3677760"/>
            <a:ext cx="1080" cy="1528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302" name="Google Shape;2005;p115"/>
          <p:cNvCxnSpPr/>
          <p:nvPr/>
        </p:nvCxnSpPr>
        <p:spPr>
          <a:xfrm>
            <a:off x="6095880" y="3677760"/>
            <a:ext cx="1080" cy="1528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303" name="Google Shape;2006;p115"/>
          <p:cNvCxnSpPr/>
          <p:nvPr/>
        </p:nvCxnSpPr>
        <p:spPr>
          <a:xfrm>
            <a:off x="8775360" y="3677760"/>
            <a:ext cx="1080" cy="152892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30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05" name="Google Shape;2017;p115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6" name="PlaceHolder 2"/>
          <p:cNvSpPr>
            <a:spLocks noGrp="1"/>
          </p:cNvSpPr>
          <p:nvPr>
            <p:ph type="sldNum" idx="9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7757502-22A0-4F52-9DD0-33886C476297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7" name="Google Shape;2020;p115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9" name="Google Shape;1570;p101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10" name="Google Shape;1572;p101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11" name="Google Shape;1573;p101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12" name="PlaceHolder 1"/>
          <p:cNvSpPr>
            <a:spLocks noGrp="1"/>
          </p:cNvSpPr>
          <p:nvPr>
            <p:ph type="body"/>
          </p:nvPr>
        </p:nvSpPr>
        <p:spPr>
          <a:xfrm>
            <a:off x="2438280" y="1600200"/>
            <a:ext cx="7314120" cy="365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13" name="Google Shape;1576;p101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4" name="PlaceHolder 2"/>
          <p:cNvSpPr>
            <a:spLocks noGrp="1"/>
          </p:cNvSpPr>
          <p:nvPr>
            <p:ph type="sldNum" idx="9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997F2E7-A9C4-4FFA-BFCE-4F580DA9D75A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5" name="Google Shape;1578;p101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7" name="Google Shape;2022;p116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8" name="PlaceHolder 1"/>
          <p:cNvSpPr>
            <a:spLocks noGrp="1"/>
          </p:cNvSpPr>
          <p:nvPr>
            <p:ph type="title"/>
          </p:nvPr>
        </p:nvSpPr>
        <p:spPr>
          <a:xfrm>
            <a:off x="884880" y="1240560"/>
            <a:ext cx="4113720" cy="19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19" name="Google Shape;2026;p116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20" name="Google Shape;2027;p116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321" name="Google Shape;2035;p116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2" name="PlaceHolder 2"/>
          <p:cNvSpPr>
            <a:spLocks noGrp="1"/>
          </p:cNvSpPr>
          <p:nvPr>
            <p:ph type="sldNum" idx="9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9E68452-D3A8-4397-8E5B-3EAECCB2BC48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3" name="Google Shape;2037;p116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5" name="Google Shape;2039;p117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26" name="Google Shape;2040;p117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27" name="Google Shape;2041;p117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28" name="Google Shape;2043;p117"/>
          <p:cNvCxnSpPr/>
          <p:nvPr/>
        </p:nvCxnSpPr>
        <p:spPr>
          <a:xfrm>
            <a:off x="4305960" y="4229640"/>
            <a:ext cx="1080" cy="1558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cxnSp>
        <p:nvCxnSpPr>
          <p:cNvPr id="1329" name="Google Shape;2044;p117"/>
          <p:cNvCxnSpPr/>
          <p:nvPr/>
        </p:nvCxnSpPr>
        <p:spPr>
          <a:xfrm>
            <a:off x="7885800" y="4229640"/>
            <a:ext cx="1080" cy="1558440"/>
          </a:xfrm>
          <a:prstGeom prst="straightConnector1">
            <a:avLst/>
          </a:prstGeom>
          <a:ln w="9525">
            <a:solidFill>
              <a:srgbClr val="ffffff"/>
            </a:solidFill>
            <a:prstDash val="dot"/>
            <a:round/>
          </a:ln>
        </p:spPr>
      </p:cxnSp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31" name="Google Shape;2053;p117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2" name="PlaceHolder 2"/>
          <p:cNvSpPr>
            <a:spLocks noGrp="1"/>
          </p:cNvSpPr>
          <p:nvPr>
            <p:ph type="sldNum" idx="9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57F8861-99C8-4955-9CB3-58CC2BD42D07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33" name="Google Shape;2056;p117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5" name="Google Shape;2058;p118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36" name="Google Shape;2059;p118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37" name="Google Shape;2060;p118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38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39" name="Google Shape;2065;p118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0" name="PlaceHolder 2"/>
          <p:cNvSpPr>
            <a:spLocks noGrp="1"/>
          </p:cNvSpPr>
          <p:nvPr>
            <p:ph type="sldNum" idx="9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8AFC2BB-EC95-430B-B694-1B09B8B66F8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41" name="Google Shape;2068;p118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3" name="Google Shape;1477;p94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44" name="Google Shape;1479;p94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45" name="Google Shape;1480;p94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46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47" name="Google Shape;1484;p94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8" name="PlaceHolder 2"/>
          <p:cNvSpPr>
            <a:spLocks noGrp="1"/>
          </p:cNvSpPr>
          <p:nvPr>
            <p:ph type="sldNum" idx="9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26635DD-87DA-47D8-884E-1F0D24EC8421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4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1" name="Google Shape;2070;p119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52" name="Google Shape;2071;p119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53" name="Google Shape;2072;p119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sp>
        <p:nvSpPr>
          <p:cNvPr id="1354" name="PlaceHolder 1"/>
          <p:cNvSpPr>
            <a:spLocks noGrp="1"/>
          </p:cNvSpPr>
          <p:nvPr>
            <p:ph type="title"/>
          </p:nvPr>
        </p:nvSpPr>
        <p:spPr>
          <a:xfrm>
            <a:off x="884880" y="1100520"/>
            <a:ext cx="10420920" cy="5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55" name="Google Shape;2077;p119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6" name="PlaceHolder 2"/>
          <p:cNvSpPr>
            <a:spLocks noGrp="1"/>
          </p:cNvSpPr>
          <p:nvPr>
            <p:ph type="sldNum" idx="9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AFA311A-7FFD-441C-BDF4-8D9AA7058E20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57" name="Google Shape;2080;p119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81;p84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9" name="Google Shape;2082;p120"/>
          <p:cNvSpPr/>
          <p:nvPr/>
        </p:nvSpPr>
        <p:spPr>
          <a:xfrm>
            <a:off x="10080" y="0"/>
            <a:ext cx="12191040" cy="6856920"/>
          </a:xfrm>
          <a:prstGeom prst="rect">
            <a:avLst/>
          </a:prstGeom>
          <a:solidFill>
            <a:srgbClr val="142c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0" name="PlaceHolder 1"/>
          <p:cNvSpPr>
            <a:spLocks noGrp="1"/>
          </p:cNvSpPr>
          <p:nvPr>
            <p:ph type="title"/>
          </p:nvPr>
        </p:nvSpPr>
        <p:spPr>
          <a:xfrm>
            <a:off x="3280320" y="1653120"/>
            <a:ext cx="7430040" cy="393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361" name="Google Shape;2085;p120"/>
          <p:cNvCxnSpPr/>
          <p:nvPr/>
        </p:nvCxnSpPr>
        <p:spPr>
          <a:xfrm flipV="1">
            <a:off x="447480" y="0"/>
            <a:ext cx="1080" cy="88740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cxnSp>
        <p:nvCxnSpPr>
          <p:cNvPr id="1362" name="Google Shape;2086;p120"/>
          <p:cNvCxnSpPr/>
          <p:nvPr/>
        </p:nvCxnSpPr>
        <p:spPr>
          <a:xfrm flipV="1">
            <a:off x="447480" y="6401160"/>
            <a:ext cx="1080" cy="457920"/>
          </a:xfrm>
          <a:prstGeom prst="straightConnector1">
            <a:avLst/>
          </a:prstGeom>
          <a:ln w="9525">
            <a:solidFill>
              <a:srgbClr val="ee0000"/>
            </a:solidFill>
            <a:round/>
          </a:ln>
        </p:spPr>
      </p:cxnSp>
      <p:pic>
        <p:nvPicPr>
          <p:cNvPr id="1363" name="Google Shape;2088;p120" descr=""/>
          <p:cNvPicPr/>
          <p:nvPr/>
        </p:nvPicPr>
        <p:blipFill>
          <a:blip r:embed="rId2"/>
          <a:stretch/>
        </p:blipFill>
        <p:spPr>
          <a:xfrm>
            <a:off x="10711440" y="6312600"/>
            <a:ext cx="97488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4" name="PlaceHolder 2"/>
          <p:cNvSpPr>
            <a:spLocks noGrp="1"/>
          </p:cNvSpPr>
          <p:nvPr>
            <p:ph type="sldNum" idx="9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5853137-DB9D-433C-9EBE-489A41192DCC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65" name="Google Shape;2090;p120"/>
          <p:cNvSpPr/>
          <p:nvPr/>
        </p:nvSpPr>
        <p:spPr>
          <a:xfrm>
            <a:off x="9677880" y="270000"/>
            <a:ext cx="200844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en" sz="700" strike="noStrike" u="none">
                <a:solidFill>
                  <a:schemeClr val="lt1"/>
                </a:solidFill>
                <a:effectLst/>
                <a:uFillTx/>
                <a:latin typeface="Red Hat Text Medium"/>
                <a:ea typeface="Red Hat Text Medium"/>
              </a:rPr>
              <a:t>CONFIDENTIAL Internal Only</a:t>
            </a:r>
            <a:endParaRPr b="0" lang="en-US" sz="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5.xml"/><Relationship Id="rId35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7.xml"/><Relationship Id="rId37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9.xml"/><Relationship Id="rId39" Type="http://schemas.openxmlformats.org/officeDocument/2006/relationships/slideLayout" Target="../slideLayouts/slideLayout120.xml"/><Relationship Id="rId40" Type="http://schemas.openxmlformats.org/officeDocument/2006/relationships/slideLayout" Target="../slideLayouts/slideLayout12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  <p:sldLayoutId id="2147483765" r:id="rId35"/>
    <p:sldLayoutId id="2147483766" r:id="rId36"/>
    <p:sldLayoutId id="2147483767" r:id="rId37"/>
    <p:sldLayoutId id="2147483768" r:id="rId38"/>
    <p:sldLayoutId id="2147483769" r:id="rId39"/>
    <p:sldLayoutId id="2147483770" r:id="rId4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hyperlink" Target="https://github.com/yaacov/pycon-2025" TargetMode="External"/><Relationship Id="rId3" Type="http://schemas.openxmlformats.org/officeDocument/2006/relationships/slideLayout" Target="../slideLayouts/slideLayout9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7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7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7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7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7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github.com/huggingface/optimum-intel" TargetMode="External"/><Relationship Id="rId3" Type="http://schemas.openxmlformats.org/officeDocument/2006/relationships/image" Target="../media/image54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7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docs.openvino.ai/2025/index.html" TargetMode="External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7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8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7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7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7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9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faiss.ai/" TargetMode="External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7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7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7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7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7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7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pytorch.org/" TargetMode="External"/><Relationship Id="rId2" Type="http://schemas.openxmlformats.org/officeDocument/2006/relationships/hyperlink" Target="https://github.com/openvinotoolkit/openvino" TargetMode="External"/><Relationship Id="rId3" Type="http://schemas.openxmlformats.org/officeDocument/2006/relationships/hyperlink" Target="https://www.langchain.com/" TargetMode="External"/><Relationship Id="rId4" Type="http://schemas.openxmlformats.org/officeDocument/2006/relationships/hyperlink" Target="https://github.com/facebookresearch/faiss" TargetMode="External"/><Relationship Id="rId5" Type="http://schemas.openxmlformats.org/officeDocument/2006/relationships/hyperlink" Target="https://huggingface.co" TargetMode="External"/><Relationship Id="rId6" Type="http://schemas.openxmlformats.org/officeDocument/2006/relationships/hyperlink" Target="https://www.ibm.com/granite" TargetMode="External"/><Relationship Id="rId7" Type="http://schemas.openxmlformats.org/officeDocument/2006/relationships/slideLayout" Target="../slideLayouts/slideLayout7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7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7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3.png"/><Relationship Id="rId3" Type="http://schemas.openxmlformats.org/officeDocument/2006/relationships/hyperlink" Target="https://huggingface.co/" TargetMode="External"/><Relationship Id="rId4" Type="http://schemas.openxmlformats.org/officeDocument/2006/relationships/slideLayout" Target="../slideLayouts/slideLayout7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modelscope.cn/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7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ollama.com/" TargetMode="External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7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docs.sglang.ai/" TargetMode="External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7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huggingface.co/ibm-granite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7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7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subTitle"/>
          </p:nvPr>
        </p:nvSpPr>
        <p:spPr>
          <a:xfrm>
            <a:off x="5432040" y="3429000"/>
            <a:ext cx="6171840" cy="58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20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Yaacov Zamir &lt;yzamir@redhat.com&gt;</a:t>
            </a:r>
            <a:br>
              <a:rPr sz="2000"/>
            </a:b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br>
              <a:rPr sz="2000"/>
            </a:b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 type="sldNum" idx="12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EE1A00F-E480-4456-BE33-513E48CB0ABB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 type="title"/>
          </p:nvPr>
        </p:nvSpPr>
        <p:spPr>
          <a:xfrm>
            <a:off x="5432040" y="565920"/>
            <a:ext cx="5735160" cy="211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2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Private LLM + RAG</a:t>
            </a:r>
            <a:endParaRPr b="0" lang="en-US" sz="4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8" name="PlaceHolder 4"/>
          <p:cNvSpPr>
            <a:spLocks noGrp="1"/>
          </p:cNvSpPr>
          <p:nvPr>
            <p:ph type="subTitle"/>
          </p:nvPr>
        </p:nvSpPr>
        <p:spPr>
          <a:xfrm>
            <a:off x="5432040" y="2683440"/>
            <a:ext cx="4445280" cy="46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PyCon 2025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69" name="Google Shape;2132;p124" descr=""/>
          <p:cNvPicPr/>
          <p:nvPr/>
        </p:nvPicPr>
        <p:blipFill>
          <a:blip r:embed="rId1"/>
          <a:stretch/>
        </p:blipFill>
        <p:spPr>
          <a:xfrm>
            <a:off x="5752440" y="4226760"/>
            <a:ext cx="3804120" cy="146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0" name=""/>
          <p:cNvSpPr/>
          <p:nvPr/>
        </p:nvSpPr>
        <p:spPr>
          <a:xfrm>
            <a:off x="5506920" y="6172200"/>
            <a:ext cx="4093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hlinkClick r:id="rId2"/>
              </a:rPr>
              <a:t>https://github.com/yaacov/pycon-2025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sldNum" idx="12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0E45DD1-1E21-436F-B418-093B668FDD9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32" name="Google Shape;2229;p133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33" name="Google Shape;2230;p133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4" name="Google Shape;2231;p133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5" name="Google Shape;2232;p133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36" name="Google Shape;2233;p133" descr=""/>
          <p:cNvPicPr/>
          <p:nvPr/>
        </p:nvPicPr>
        <p:blipFill>
          <a:blip r:embed="rId2"/>
          <a:stretch/>
        </p:blipFill>
        <p:spPr>
          <a:xfrm>
            <a:off x="2807280" y="381600"/>
            <a:ext cx="8627400" cy="5001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PlaceHolder 1"/>
          <p:cNvSpPr>
            <a:spLocks noGrp="1"/>
          </p:cNvSpPr>
          <p:nvPr>
            <p:ph type="sldNum" idx="13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280A7D0-39ED-4EAE-924A-E4AFD1BCEEAF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38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39" name="Google Shape;2240;p134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40" name="Google Shape;2241;p134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1" name="Google Shape;2242;p134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2" name="Google Shape;2243;p134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43" name="Google Shape;2244;p134" descr=""/>
          <p:cNvPicPr/>
          <p:nvPr/>
        </p:nvPicPr>
        <p:blipFill>
          <a:blip r:embed="rId2"/>
          <a:stretch/>
        </p:blipFill>
        <p:spPr>
          <a:xfrm>
            <a:off x="2545200" y="422280"/>
            <a:ext cx="9227160" cy="4919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ceHolder 1"/>
          <p:cNvSpPr>
            <a:spLocks noGrp="1"/>
          </p:cNvSpPr>
          <p:nvPr>
            <p:ph type="sldNum" idx="13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1854241-15C3-4C23-AD63-496C874C4BF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45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46" name="Google Shape;2251;p135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47" name="Google Shape;2252;p135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8" name="Google Shape;2253;p135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9" name="Google Shape;2254;p135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50" name="Google Shape;2255;p135" descr=""/>
          <p:cNvPicPr/>
          <p:nvPr/>
        </p:nvPicPr>
        <p:blipFill>
          <a:blip r:embed="rId2"/>
          <a:stretch/>
        </p:blipFill>
        <p:spPr>
          <a:xfrm>
            <a:off x="2685240" y="658440"/>
            <a:ext cx="8988840" cy="3051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PlaceHolder 1"/>
          <p:cNvSpPr>
            <a:spLocks noGrp="1"/>
          </p:cNvSpPr>
          <p:nvPr>
            <p:ph type="sldNum" idx="13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99FA004-F7CB-464A-B2F9-018B79D71A1D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52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53" name="Google Shape;2262;p136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54" name="Google Shape;2263;p136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5" name="Google Shape;2264;p136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6" name="Google Shape;2265;p136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57" name="Google Shape;2266;p136" descr=""/>
          <p:cNvPicPr/>
          <p:nvPr/>
        </p:nvPicPr>
        <p:blipFill>
          <a:blip r:embed="rId2"/>
          <a:stretch/>
        </p:blipFill>
        <p:spPr>
          <a:xfrm>
            <a:off x="3456720" y="583920"/>
            <a:ext cx="7497000" cy="4596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sldNum" idx="13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4D06F91-F8AB-47DB-94A3-8D3F0382CE2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Fast delivery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60" name="Google Shape;2273;p137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61" name="Google Shape;2274;p137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2" name="Google Shape;2275;p137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3" name="Google Shape;2276;p137"/>
          <p:cNvSpPr/>
          <p:nvPr/>
        </p:nvSpPr>
        <p:spPr>
          <a:xfrm>
            <a:off x="4939560" y="1555200"/>
            <a:ext cx="276300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64" name="Google Shape;2277;p137" descr=""/>
          <p:cNvPicPr/>
          <p:nvPr/>
        </p:nvPicPr>
        <p:blipFill>
          <a:blip r:embed="rId2"/>
          <a:stretch/>
        </p:blipFill>
        <p:spPr>
          <a:xfrm>
            <a:off x="4753800" y="2080800"/>
            <a:ext cx="2695320" cy="26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sldNum" idx="13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4B16A21-5B24-450E-A86A-ABD0DE473E4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66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Optimization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67" name="Google Shape;2284;p138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68" name="Google Shape;2285;p138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9" name="Google Shape;2286;p138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0" name="PlaceHolder 3"/>
          <p:cNvSpPr>
            <a:spLocks noGrp="1"/>
          </p:cNvSpPr>
          <p:nvPr>
            <p:ph type="title"/>
          </p:nvPr>
        </p:nvSpPr>
        <p:spPr>
          <a:xfrm>
            <a:off x="914400" y="914400"/>
            <a:ext cx="11314800" cy="92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https://github.com/huggingface/optimum-intel</a:t>
            </a:r>
            <a:r>
              <a:rPr b="0" lang="en" sz="41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71" name="Google Shape;2288;p138" descr=""/>
          <p:cNvPicPr/>
          <p:nvPr/>
        </p:nvPicPr>
        <p:blipFill>
          <a:blip r:embed="rId3"/>
          <a:stretch/>
        </p:blipFill>
        <p:spPr>
          <a:xfrm>
            <a:off x="4231800" y="2580840"/>
            <a:ext cx="3406320" cy="269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2" name="Google Shape;2289;p138" descr=""/>
          <p:cNvPicPr/>
          <p:nvPr/>
        </p:nvPicPr>
        <p:blipFill>
          <a:blip r:embed="rId4"/>
          <a:stretch/>
        </p:blipFill>
        <p:spPr>
          <a:xfrm>
            <a:off x="4266000" y="2575080"/>
            <a:ext cx="3670920" cy="290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PlaceHolder 1"/>
          <p:cNvSpPr>
            <a:spLocks noGrp="1"/>
          </p:cNvSpPr>
          <p:nvPr>
            <p:ph type="sldNum" idx="13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C2E552F-D6A7-42C5-AE1A-BDED5C4DAF7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74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Optimization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75" name="Google Shape;2296;p139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76" name="Google Shape;2297;p139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7" name="Google Shape;2298;p139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8" name="Google Shape;2299;p139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9" name="PlaceHolder 3"/>
          <p:cNvSpPr>
            <a:spLocks noGrp="1"/>
          </p:cNvSpPr>
          <p:nvPr>
            <p:ph type="title"/>
          </p:nvPr>
        </p:nvSpPr>
        <p:spPr>
          <a:xfrm>
            <a:off x="914400" y="1143000"/>
            <a:ext cx="11314800" cy="92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https://docs.openvino.ai/2025/index.html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80" name="Google Shape;2301;p139" descr=""/>
          <p:cNvPicPr/>
          <p:nvPr/>
        </p:nvPicPr>
        <p:blipFill>
          <a:blip r:embed="rId3"/>
          <a:stretch/>
        </p:blipFill>
        <p:spPr>
          <a:xfrm>
            <a:off x="4114800" y="2514600"/>
            <a:ext cx="3749760" cy="297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PlaceHolder 1"/>
          <p:cNvSpPr>
            <a:spLocks noGrp="1"/>
          </p:cNvSpPr>
          <p:nvPr>
            <p:ph type="sldNum" idx="13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7851CCA-9519-435E-B396-EF1A4F2D0EE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82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83" name="Google Shape;2308;p140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84" name="Google Shape;2309;p140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5" name="Google Shape;2310;p140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6" name="Google Shape;2311;p140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87" name="Google Shape;2312;p140" descr=""/>
          <p:cNvPicPr/>
          <p:nvPr/>
        </p:nvPicPr>
        <p:blipFill>
          <a:blip r:embed="rId2"/>
          <a:stretch/>
        </p:blipFill>
        <p:spPr>
          <a:xfrm>
            <a:off x="2635560" y="353880"/>
            <a:ext cx="9369720" cy="526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8" name="Google Shape;2313;p140" descr=""/>
          <p:cNvPicPr/>
          <p:nvPr/>
        </p:nvPicPr>
        <p:blipFill>
          <a:blip r:embed="rId3"/>
          <a:stretch/>
        </p:blipFill>
        <p:spPr>
          <a:xfrm>
            <a:off x="6581880" y="399240"/>
            <a:ext cx="5423400" cy="515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PlaceHolder 1"/>
          <p:cNvSpPr>
            <a:spLocks noGrp="1"/>
          </p:cNvSpPr>
          <p:nvPr>
            <p:ph type="sldNum" idx="13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4463082-D969-47F7-A842-36BEC9516FE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90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91" name="Google Shape;2320;p141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92" name="Google Shape;2321;p141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3" name="Google Shape;2322;p141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4" name="Google Shape;2323;p141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95" name="Google Shape;2324;p141" descr=""/>
          <p:cNvPicPr/>
          <p:nvPr/>
        </p:nvPicPr>
        <p:blipFill>
          <a:blip r:embed="rId2"/>
          <a:stretch/>
        </p:blipFill>
        <p:spPr>
          <a:xfrm>
            <a:off x="3448080" y="509040"/>
            <a:ext cx="7506000" cy="4745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PlaceHolder 1"/>
          <p:cNvSpPr>
            <a:spLocks noGrp="1"/>
          </p:cNvSpPr>
          <p:nvPr>
            <p:ph type="sldNum" idx="13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77F4E2F-351E-45E6-A1E0-5F8208EBBCF5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97" name="PlaceHolder 2"/>
          <p:cNvSpPr>
            <a:spLocks noGrp="1"/>
          </p:cNvSpPr>
          <p:nvPr>
            <p:ph type="title"/>
          </p:nvPr>
        </p:nvSpPr>
        <p:spPr>
          <a:xfrm>
            <a:off x="-329400" y="606600"/>
            <a:ext cx="1267308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Understand your business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98" name="Google Shape;2331;p142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99" name="Google Shape;2332;p142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0" name="Google Shape;2333;p142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1" name="Google Shape;2334;p142"/>
          <p:cNvSpPr/>
          <p:nvPr/>
        </p:nvSpPr>
        <p:spPr>
          <a:xfrm>
            <a:off x="4939560" y="1555200"/>
            <a:ext cx="276300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02" name="Google Shape;2335;p142" descr=""/>
          <p:cNvPicPr/>
          <p:nvPr/>
        </p:nvPicPr>
        <p:blipFill>
          <a:blip r:embed="rId2"/>
          <a:stretch/>
        </p:blipFill>
        <p:spPr>
          <a:xfrm>
            <a:off x="4748040" y="2080800"/>
            <a:ext cx="2695320" cy="26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PlaceHolder 1"/>
          <p:cNvSpPr>
            <a:spLocks noGrp="1"/>
          </p:cNvSpPr>
          <p:nvPr>
            <p:ph type="sldNum" idx="12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576855F-961B-4091-BF1A-30B6F90DC719}" type="slidenum">
              <a:rPr b="0" lang="en" sz="800" strike="noStrike" u="none">
                <a:solidFill>
                  <a:srgbClr val="ffffff"/>
                </a:solidFill>
                <a:effectLst/>
                <a:uFillTx/>
                <a:latin typeface="Red Hat Display Medium"/>
                <a:ea typeface="Red Hat Display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572" name="Google Shape;2138;p125" descr=""/>
          <p:cNvPicPr/>
          <p:nvPr/>
        </p:nvPicPr>
        <p:blipFill>
          <a:blip r:embed="rId1">
            <a:alphaModFix amt="14000"/>
          </a:blip>
          <a:srcRect l="0" t="32887" r="0" b="18304"/>
          <a:stretch/>
        </p:blipFill>
        <p:spPr>
          <a:xfrm>
            <a:off x="0" y="1238040"/>
            <a:ext cx="12191040" cy="47156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73" name="PlaceHolder 2"/>
          <p:cNvSpPr>
            <a:spLocks noGrp="1"/>
          </p:cNvSpPr>
          <p:nvPr>
            <p:ph type="title"/>
          </p:nvPr>
        </p:nvSpPr>
        <p:spPr>
          <a:xfrm>
            <a:off x="885600" y="1804320"/>
            <a:ext cx="1042020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914400" indent="-4446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Running LLM on your hardware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-4446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Optimization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-4446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2800" strike="noStrike" u="none">
                <a:solidFill>
                  <a:schemeClr val="lt1"/>
                </a:solidFill>
                <a:effectLst/>
                <a:uFillTx/>
                <a:latin typeface="Red Hat Display Medium"/>
                <a:ea typeface="Red Hat Display Medium"/>
              </a:rPr>
              <a:t>Custom knowledge domain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4" name="Google Shape;2140;p125"/>
          <p:cNvSpPr/>
          <p:nvPr/>
        </p:nvSpPr>
        <p:spPr>
          <a:xfrm>
            <a:off x="3861720" y="299520"/>
            <a:ext cx="4319640" cy="7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5" name="PlaceHolder 5"/>
          <p:cNvSpPr/>
          <p:nvPr/>
        </p:nvSpPr>
        <p:spPr>
          <a:xfrm>
            <a:off x="813960" y="457200"/>
            <a:ext cx="10242720" cy="11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Agenda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PlaceHolder 1"/>
          <p:cNvSpPr>
            <a:spLocks noGrp="1"/>
          </p:cNvSpPr>
          <p:nvPr>
            <p:ph type="sldNum" idx="139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E4F6202-9668-4472-956D-688F548BC82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04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RAG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05" name="Google Shape;2342;p143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06" name="Google Shape;2343;p143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7" name="Google Shape;2344;p143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8" name="Google Shape;2345;p143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9" name="PlaceHolder 3"/>
          <p:cNvSpPr>
            <a:spLocks noGrp="1"/>
          </p:cNvSpPr>
          <p:nvPr>
            <p:ph type="title"/>
          </p:nvPr>
        </p:nvSpPr>
        <p:spPr>
          <a:xfrm>
            <a:off x="813600" y="1726560"/>
            <a:ext cx="11314800" cy="92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https://faiss.ai/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0" name="Google Shape;2347;p143" descr=""/>
          <p:cNvPicPr/>
          <p:nvPr/>
        </p:nvPicPr>
        <p:blipFill>
          <a:blip r:embed="rId3"/>
          <a:stretch/>
        </p:blipFill>
        <p:spPr>
          <a:xfrm>
            <a:off x="5486400" y="1828800"/>
            <a:ext cx="4267080" cy="3380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PlaceHolder 1"/>
          <p:cNvSpPr>
            <a:spLocks noGrp="1"/>
          </p:cNvSpPr>
          <p:nvPr>
            <p:ph type="sldNum" idx="140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91D4F86-FED9-4744-9428-48B8F52C103A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12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3" name="Google Shape;2354;p144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14" name="Google Shape;2355;p144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5" name="Google Shape;2356;p144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6" name="Google Shape;2357;p144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7" name="Google Shape;2358;p144" descr=""/>
          <p:cNvPicPr/>
          <p:nvPr/>
        </p:nvPicPr>
        <p:blipFill>
          <a:blip r:embed="rId2"/>
          <a:stretch/>
        </p:blipFill>
        <p:spPr>
          <a:xfrm>
            <a:off x="3250080" y="671400"/>
            <a:ext cx="7267680" cy="442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PlaceHolder 1"/>
          <p:cNvSpPr>
            <a:spLocks noGrp="1"/>
          </p:cNvSpPr>
          <p:nvPr>
            <p:ph type="sldNum" idx="141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678EA38-AD44-4F4F-89B0-383197E6A026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19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20" name="Google Shape;2365;p145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21" name="Google Shape;2366;p145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2" name="Google Shape;2367;p145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3" name="Google Shape;2368;p145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24" name="Google Shape;2369;p145" descr=""/>
          <p:cNvPicPr/>
          <p:nvPr/>
        </p:nvPicPr>
        <p:blipFill>
          <a:blip r:embed="rId2"/>
          <a:stretch/>
        </p:blipFill>
        <p:spPr>
          <a:xfrm>
            <a:off x="2727000" y="428400"/>
            <a:ext cx="7871040" cy="4719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PlaceHolder 1"/>
          <p:cNvSpPr>
            <a:spLocks noGrp="1"/>
          </p:cNvSpPr>
          <p:nvPr>
            <p:ph type="sldNum" idx="14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50E1928-D5FC-4ED7-8EDB-2878E6FFC81D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26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27" name="Google Shape;2376;p146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28" name="Google Shape;2377;p146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9" name="Google Shape;2378;p146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0" name="Google Shape;2379;p146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31" name="Google Shape;2380;p146" descr=""/>
          <p:cNvPicPr/>
          <p:nvPr/>
        </p:nvPicPr>
        <p:blipFill>
          <a:blip r:embed="rId2"/>
          <a:stretch/>
        </p:blipFill>
        <p:spPr>
          <a:xfrm>
            <a:off x="2743200" y="592560"/>
            <a:ext cx="8222040" cy="466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PlaceHolder 1"/>
          <p:cNvSpPr>
            <a:spLocks noGrp="1"/>
          </p:cNvSpPr>
          <p:nvPr>
            <p:ph type="sldNum" idx="14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BE533D5-77B0-4EE9-B766-8B4D051698A3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33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34" name="Google Shape;2387;p147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35" name="Google Shape;2388;p147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6" name="Google Shape;2389;p147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7" name="Google Shape;2390;p147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38" name="Google Shape;2391;p147" descr=""/>
          <p:cNvPicPr/>
          <p:nvPr/>
        </p:nvPicPr>
        <p:blipFill>
          <a:blip r:embed="rId2"/>
          <a:stretch/>
        </p:blipFill>
        <p:spPr>
          <a:xfrm>
            <a:off x="3162960" y="441720"/>
            <a:ext cx="8102160" cy="4880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PlaceHolder 1"/>
          <p:cNvSpPr>
            <a:spLocks noGrp="1"/>
          </p:cNvSpPr>
          <p:nvPr>
            <p:ph type="sldNum" idx="14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FAE8A8C-D3BD-4B6E-97DE-F9D8193E88B2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40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41" name="Google Shape;2398;p148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42" name="Google Shape;2399;p148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3" name="Google Shape;2400;p148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4" name="Google Shape;2401;p148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45" name="Google Shape;2402;p148" descr=""/>
          <p:cNvPicPr/>
          <p:nvPr/>
        </p:nvPicPr>
        <p:blipFill>
          <a:blip r:embed="rId2"/>
          <a:stretch/>
        </p:blipFill>
        <p:spPr>
          <a:xfrm>
            <a:off x="3429000" y="228600"/>
            <a:ext cx="6532200" cy="5266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PlaceHolder 1"/>
          <p:cNvSpPr>
            <a:spLocks noGrp="1"/>
          </p:cNvSpPr>
          <p:nvPr>
            <p:ph type="sldNum" idx="14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0CD7F65-AB2B-4425-8384-3FD094A7F063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47" name="PlaceHolder 2"/>
          <p:cNvSpPr>
            <a:spLocks noGrp="1"/>
          </p:cNvSpPr>
          <p:nvPr>
            <p:ph type="title"/>
          </p:nvPr>
        </p:nvSpPr>
        <p:spPr>
          <a:xfrm>
            <a:off x="511200" y="100800"/>
            <a:ext cx="4778640" cy="71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SLM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8" name="Google Shape;2409;p149"/>
          <p:cNvSpPr/>
          <p:nvPr/>
        </p:nvSpPr>
        <p:spPr>
          <a:xfrm>
            <a:off x="639000" y="653760"/>
            <a:ext cx="101984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trike="noStrike" u="none">
                <a:solidFill>
                  <a:schemeClr val="accent1"/>
                </a:solidFill>
                <a:effectLst/>
                <a:uFillTx/>
                <a:latin typeface="Red Hat Display"/>
                <a:ea typeface="Red Hat Display"/>
              </a:rPr>
              <a:t>Secure local LLM + RAG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9" name="Google Shape;2410;p149"/>
          <p:cNvSpPr/>
          <p:nvPr/>
        </p:nvSpPr>
        <p:spPr>
          <a:xfrm>
            <a:off x="511200" y="1253880"/>
            <a:ext cx="8939160" cy="41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0" name="Google Shape;2411;p149"/>
          <p:cNvSpPr/>
          <p:nvPr/>
        </p:nvSpPr>
        <p:spPr>
          <a:xfrm>
            <a:off x="1268640" y="1435680"/>
            <a:ext cx="8939160" cy="39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1"/>
              </a:rPr>
              <a:t>https://pytorch.org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https://github.com/openvinotoolkit/openvino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3"/>
              </a:rPr>
              <a:t>https://www.langchain.com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4"/>
              </a:rPr>
              <a:t>https://github.com/facebookresearch/faiss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5"/>
              </a:rPr>
              <a:t>https://huggingface.co</a:t>
            </a:r>
            <a:r>
              <a:rPr b="0" lang="en" sz="19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9200">
              <a:lnSpc>
                <a:spcPct val="200000"/>
              </a:lnSpc>
              <a:buClr>
                <a:srgbClr val="ffffff"/>
              </a:buClr>
              <a:buFont typeface="Red Hat Display"/>
              <a:buChar char="●"/>
            </a:pPr>
            <a:r>
              <a:rPr b="0" lang="en" sz="1900" strike="noStrike" u="sng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  <a:hlinkClick r:id="rId6"/>
              </a:rPr>
              <a:t>https://www.ibm.com/granite</a:t>
            </a:r>
            <a:r>
              <a:rPr b="0" lang="en" sz="19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PlaceHolder 1"/>
          <p:cNvSpPr>
            <a:spLocks noGrp="1"/>
          </p:cNvSpPr>
          <p:nvPr>
            <p:ph type="sldNum" idx="14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AC778D8-B4F0-47A2-A128-6B9D7179D429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52" name="PlaceHolder 2"/>
          <p:cNvSpPr>
            <a:spLocks noGrp="1"/>
          </p:cNvSpPr>
          <p:nvPr>
            <p:ph type="title"/>
          </p:nvPr>
        </p:nvSpPr>
        <p:spPr>
          <a:xfrm>
            <a:off x="774720" y="650160"/>
            <a:ext cx="10242720" cy="30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Questions ?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53" name="Google Shape;2418;p150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754" name="Google Shape;2419;p150"/>
          <p:cNvSpPr/>
          <p:nvPr/>
        </p:nvSpPr>
        <p:spPr>
          <a:xfrm>
            <a:off x="4805640" y="287892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5" name="Google Shape;2420;p150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56" name="Google Shape;2421;p150" descr=""/>
          <p:cNvPicPr/>
          <p:nvPr/>
        </p:nvPicPr>
        <p:blipFill>
          <a:blip r:embed="rId2"/>
          <a:stretch/>
        </p:blipFill>
        <p:spPr>
          <a:xfrm>
            <a:off x="4376880" y="2390400"/>
            <a:ext cx="3116520" cy="2076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PlaceHolder 1"/>
          <p:cNvSpPr>
            <a:spLocks noGrp="1"/>
          </p:cNvSpPr>
          <p:nvPr>
            <p:ph type="sldNum" idx="122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6A81A8-F783-497D-BB97-5331E9D825B7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77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Look ma’ no cloud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78" name="Google Shape;2147;p126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79" name="Google Shape;2148;p126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0" name="Google Shape;2149;p126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81" name="Google Shape;2150;p126" descr=""/>
          <p:cNvPicPr/>
          <p:nvPr/>
        </p:nvPicPr>
        <p:blipFill>
          <a:blip r:embed="rId2"/>
          <a:stretch/>
        </p:blipFill>
        <p:spPr>
          <a:xfrm>
            <a:off x="4756680" y="2250360"/>
            <a:ext cx="2356200" cy="235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2" name="Google Shape;2151;p126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PlaceHolder 1"/>
          <p:cNvSpPr>
            <a:spLocks noGrp="1"/>
          </p:cNvSpPr>
          <p:nvPr>
            <p:ph type="sldNum" idx="123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EC5317B-577C-422F-ADD9-A10C7BD80A15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84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85" name="Google Shape;2158;p127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86" name="Google Shape;2159;p127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7" name="Google Shape;2160;p127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8" name="Google Shape;2161;p127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89" name="Google Shape;2162;p127" descr=""/>
          <p:cNvPicPr/>
          <p:nvPr/>
        </p:nvPicPr>
        <p:blipFill>
          <a:blip r:embed="rId2"/>
          <a:stretch/>
        </p:blipFill>
        <p:spPr>
          <a:xfrm>
            <a:off x="6580080" y="1726560"/>
            <a:ext cx="4620600" cy="367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0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39600" cy="92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3"/>
              </a:rPr>
              <a:t>https://huggingface.co/</a:t>
            </a:r>
            <a:r>
              <a:rPr b="0" lang="en" sz="41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PlaceHolder 1"/>
          <p:cNvSpPr>
            <a:spLocks noGrp="1"/>
          </p:cNvSpPr>
          <p:nvPr>
            <p:ph type="sldNum" idx="124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B25A75D-9506-4EDA-B8E5-FA75FE5A1921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92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93" name="Google Shape;2170;p128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594" name="Google Shape;2171;p128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5" name="Google Shape;2172;p128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6" name="Google Shape;2173;p128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7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39600" cy="92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https://modelscope.cn/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98" name="Google Shape;2175;p128" descr=""/>
          <p:cNvPicPr/>
          <p:nvPr/>
        </p:nvPicPr>
        <p:blipFill>
          <a:blip r:embed="rId3"/>
          <a:stretch/>
        </p:blipFill>
        <p:spPr>
          <a:xfrm>
            <a:off x="6400800" y="1972800"/>
            <a:ext cx="4211640" cy="3351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PlaceHolder 1"/>
          <p:cNvSpPr>
            <a:spLocks noGrp="1"/>
          </p:cNvSpPr>
          <p:nvPr>
            <p:ph type="sldNum" idx="125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CAE36C4-A074-4567-9CDC-A8B50FF39670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00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1" name="Google Shape;2182;p129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02" name="Google Shape;2183;p129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3" name="Google Shape;2184;p129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4" name="Google Shape;2185;p129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5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39600" cy="92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https://ollama.com/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6" name="Google Shape;2187;p129" descr=""/>
          <p:cNvPicPr/>
          <p:nvPr/>
        </p:nvPicPr>
        <p:blipFill>
          <a:blip r:embed="rId3"/>
          <a:stretch/>
        </p:blipFill>
        <p:spPr>
          <a:xfrm>
            <a:off x="5943960" y="1726560"/>
            <a:ext cx="4485960" cy="356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PlaceHolder 1"/>
          <p:cNvSpPr>
            <a:spLocks noGrp="1"/>
          </p:cNvSpPr>
          <p:nvPr>
            <p:ph type="sldNum" idx="126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41019F2-1421-4EA3-B88E-BDDF261C3D7C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08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9" name="Google Shape;2194;p130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10" name="Google Shape;2195;p130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1" name="Google Shape;2196;p130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2" name="Google Shape;2197;p130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3" name="PlaceHolder 3"/>
          <p:cNvSpPr>
            <a:spLocks noGrp="1"/>
          </p:cNvSpPr>
          <p:nvPr>
            <p:ph type="title"/>
          </p:nvPr>
        </p:nvSpPr>
        <p:spPr>
          <a:xfrm>
            <a:off x="813600" y="1972800"/>
            <a:ext cx="6339600" cy="92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https://docs.sglang.ai/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14" name="Google Shape;2199;p130" descr=""/>
          <p:cNvPicPr/>
          <p:nvPr/>
        </p:nvPicPr>
        <p:blipFill>
          <a:blip r:embed="rId3"/>
          <a:stretch/>
        </p:blipFill>
        <p:spPr>
          <a:xfrm>
            <a:off x="6400800" y="1869840"/>
            <a:ext cx="4398840" cy="3484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laceHolder 1"/>
          <p:cNvSpPr>
            <a:spLocks noGrp="1"/>
          </p:cNvSpPr>
          <p:nvPr>
            <p:ph type="sldNum" idx="127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566C4B1-D819-4C8E-A2EA-60B080DF250B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16" name="PlaceHolder 2"/>
          <p:cNvSpPr>
            <a:spLocks noGrp="1"/>
          </p:cNvSpPr>
          <p:nvPr>
            <p:ph type="title"/>
          </p:nvPr>
        </p:nvSpPr>
        <p:spPr>
          <a:xfrm>
            <a:off x="813600" y="552960"/>
            <a:ext cx="10242720" cy="11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Choosing a model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17" name="Google Shape;2206;p131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18" name="Google Shape;2207;p131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9" name="Google Shape;2208;p131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0" name="Google Shape;2209;p131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1" name="PlaceHolder 3"/>
          <p:cNvSpPr>
            <a:spLocks noGrp="1"/>
          </p:cNvSpPr>
          <p:nvPr>
            <p:ph type="title"/>
          </p:nvPr>
        </p:nvSpPr>
        <p:spPr>
          <a:xfrm>
            <a:off x="813600" y="1143000"/>
            <a:ext cx="10567440" cy="92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3200" strike="noStrike" u="sng">
                <a:solidFill>
                  <a:schemeClr val="hlink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https://huggingface.co/ibm-granite</a:t>
            </a:r>
            <a:r>
              <a:rPr b="0" lang="en" sz="3200" strike="noStrike" u="none">
                <a:solidFill>
                  <a:schemeClr val="lt1"/>
                </a:solidFill>
                <a:effectLst/>
                <a:uFillTx/>
                <a:latin typeface="Red Hat Display"/>
                <a:ea typeface="Red Hat Display"/>
              </a:rPr>
              <a:t>  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22" name="Google Shape;2211;p131" descr=""/>
          <p:cNvPicPr/>
          <p:nvPr/>
        </p:nvPicPr>
        <p:blipFill>
          <a:blip r:embed="rId3"/>
          <a:stretch/>
        </p:blipFill>
        <p:spPr>
          <a:xfrm>
            <a:off x="7561440" y="2286000"/>
            <a:ext cx="3639240" cy="289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/>
          </p:cNvSpPr>
          <p:nvPr>
            <p:ph type="sldNum" idx="128"/>
          </p:nvPr>
        </p:nvSpPr>
        <p:spPr>
          <a:xfrm>
            <a:off x="82080" y="6169680"/>
            <a:ext cx="7308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CA9034A-3F51-4F70-88BD-75900D834108}" type="slidenum">
              <a:rPr b="0" lang="en" sz="800" strike="noStrike" u="none">
                <a:solidFill>
                  <a:srgbClr val="000000"/>
                </a:solidFill>
                <a:effectLst/>
                <a:uFillTx/>
                <a:latin typeface="Red Hat Text Medium"/>
                <a:ea typeface="Red Hat Text Medium"/>
              </a:rPr>
              <a:t>&lt;number&gt;</a:t>
            </a:fld>
            <a:endParaRPr b="0" lang="en-US" sz="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24" name="PlaceHolder 2"/>
          <p:cNvSpPr>
            <a:spLocks noGrp="1"/>
          </p:cNvSpPr>
          <p:nvPr>
            <p:ph type="title"/>
          </p:nvPr>
        </p:nvSpPr>
        <p:spPr>
          <a:xfrm rot="5400000">
            <a:off x="-1218960" y="1957320"/>
            <a:ext cx="5340240" cy="184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600" strike="noStrike" u="none">
                <a:solidFill>
                  <a:srgbClr val="ffea6c"/>
                </a:solidFill>
                <a:effectLst/>
                <a:uFillTx/>
                <a:latin typeface="Red Hat Display"/>
                <a:ea typeface="Red Hat Display"/>
              </a:rPr>
              <a:t>Let's write Python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25" name="Google Shape;2218;p132" descr=""/>
          <p:cNvPicPr/>
          <p:nvPr/>
        </p:nvPicPr>
        <p:blipFill>
          <a:blip r:embed="rId1">
            <a:alphaModFix amt="14000"/>
          </a:blip>
          <a:srcRect l="0" t="68986" r="0" b="19685"/>
          <a:stretch/>
        </p:blipFill>
        <p:spPr>
          <a:xfrm>
            <a:off x="5760" y="4892760"/>
            <a:ext cx="12191040" cy="9205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27000"/>
              </a:srgbClr>
            </a:outerShdw>
          </a:effectLst>
        </p:spPr>
      </p:pic>
      <p:sp>
        <p:nvSpPr>
          <p:cNvPr id="1626" name="Google Shape;2219;p132"/>
          <p:cNvSpPr/>
          <p:nvPr/>
        </p:nvSpPr>
        <p:spPr>
          <a:xfrm>
            <a:off x="4805640" y="2908440"/>
            <a:ext cx="225864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7" name="Google Shape;2220;p132"/>
          <p:cNvSpPr/>
          <p:nvPr/>
        </p:nvSpPr>
        <p:spPr>
          <a:xfrm>
            <a:off x="3000960" y="3568680"/>
            <a:ext cx="664020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8" name="Google Shape;2221;p132"/>
          <p:cNvSpPr/>
          <p:nvPr/>
        </p:nvSpPr>
        <p:spPr>
          <a:xfrm>
            <a:off x="4155840" y="1598040"/>
            <a:ext cx="3890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29" name="Google Shape;2222;p132" descr=""/>
          <p:cNvPicPr/>
          <p:nvPr/>
        </p:nvPicPr>
        <p:blipFill>
          <a:blip r:embed="rId2"/>
          <a:stretch/>
        </p:blipFill>
        <p:spPr>
          <a:xfrm>
            <a:off x="2803320" y="412920"/>
            <a:ext cx="8780400" cy="4937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- Dar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LibreOffice/25.2.5.2$Linux_X86_64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2025-09-08T10:25:07Z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